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Підставка для </a:t>
            </a:r>
            <a:r>
              <a:rPr lang="uk-UA" dirty="0" smtClean="0"/>
              <a:t>спецій</a:t>
            </a:r>
            <a:r>
              <a:rPr lang="en-US" dirty="0" smtClean="0"/>
              <a:t>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en-US" dirty="0" smtClean="0"/>
              <a:t>7 </a:t>
            </a:r>
            <a:r>
              <a:rPr lang="uk-UA" dirty="0" smtClean="0"/>
              <a:t>кас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7"/>
            <a:ext cx="7066756" cy="470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36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0648"/>
            <a:ext cx="8229600" cy="748680"/>
          </a:xfrm>
        </p:spPr>
        <p:txBody>
          <a:bodyPr>
            <a:normAutofit/>
          </a:bodyPr>
          <a:lstStyle/>
          <a:p>
            <a:r>
              <a:rPr lang="ru-RU" sz="2000" dirty="0"/>
              <a:t>Зараз </a:t>
            </a:r>
            <a:r>
              <a:rPr lang="ru-RU" sz="2000" dirty="0" err="1"/>
              <a:t>плестимемо</a:t>
            </a:r>
            <a:r>
              <a:rPr lang="ru-RU" sz="2000" dirty="0"/>
              <a:t> дно </a:t>
            </a:r>
            <a:r>
              <a:rPr lang="ru-RU" sz="2000" dirty="0" err="1"/>
              <a:t>кишеньки</a:t>
            </a:r>
            <a:r>
              <a:rPr lang="ru-RU" sz="2000" dirty="0"/>
              <a:t> на </a:t>
            </a:r>
            <a:r>
              <a:rPr lang="ru-RU" sz="2000" dirty="0" err="1"/>
              <a:t>загнутих</a:t>
            </a:r>
            <a:r>
              <a:rPr lang="ru-RU" sz="2000" dirty="0"/>
              <a:t> </a:t>
            </a:r>
            <a:r>
              <a:rPr lang="ru-RU" sz="2000" dirty="0" err="1"/>
              <a:t>стійках</a:t>
            </a:r>
            <a:r>
              <a:rPr lang="ru-RU" sz="2000" dirty="0"/>
              <a:t>. Перший ряд так і </a:t>
            </a:r>
            <a:r>
              <a:rPr lang="ru-RU" sz="2000" dirty="0" err="1"/>
              <a:t>плетемо</a:t>
            </a:r>
            <a:r>
              <a:rPr lang="ru-RU" sz="2000" dirty="0"/>
              <a:t> </a:t>
            </a:r>
            <a:r>
              <a:rPr lang="ru-RU" sz="2000" dirty="0" err="1"/>
              <a:t>двома</a:t>
            </a:r>
            <a:r>
              <a:rPr lang="ru-RU" sz="2000" dirty="0"/>
              <a:t> трубочками «</a:t>
            </a:r>
            <a:r>
              <a:rPr lang="ru-RU" sz="2000" dirty="0" err="1"/>
              <a:t>мотузку</a:t>
            </a:r>
            <a:r>
              <a:rPr lang="ru-RU" sz="2000" dirty="0"/>
              <a:t>» (фото 21, 22).</a:t>
            </a:r>
          </a:p>
          <a:p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8"/>
          <a:stretch/>
        </p:blipFill>
        <p:spPr bwMode="auto">
          <a:xfrm>
            <a:off x="1289407" y="1196752"/>
            <a:ext cx="7236803" cy="467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17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1274824"/>
          </a:xfrm>
        </p:spPr>
        <p:txBody>
          <a:bodyPr>
            <a:noAutofit/>
          </a:bodyPr>
          <a:lstStyle/>
          <a:p>
            <a:r>
              <a:rPr lang="ru-RU" sz="2000" dirty="0" err="1"/>
              <a:t>Наприкінці</a:t>
            </a:r>
            <a:r>
              <a:rPr lang="ru-RU" sz="2000" dirty="0"/>
              <a:t> </a:t>
            </a:r>
            <a:r>
              <a:rPr lang="ru-RU" sz="2000" dirty="0" err="1"/>
              <a:t>першого</a:t>
            </a:r>
            <a:r>
              <a:rPr lang="ru-RU" sz="2000" dirty="0"/>
              <a:t> ряду один </a:t>
            </a:r>
            <a:r>
              <a:rPr lang="ru-RU" sz="2000" dirty="0" err="1"/>
              <a:t>кінець</a:t>
            </a:r>
            <a:r>
              <a:rPr lang="ru-RU" sz="2000" dirty="0"/>
              <a:t> трубочки </a:t>
            </a:r>
            <a:r>
              <a:rPr lang="ru-RU" sz="2000" dirty="0" err="1"/>
              <a:t>залишаємо</a:t>
            </a:r>
            <a:r>
              <a:rPr lang="ru-RU" sz="2000" dirty="0"/>
              <a:t> </a:t>
            </a:r>
            <a:r>
              <a:rPr lang="ru-RU" sz="2000" dirty="0" err="1"/>
              <a:t>стирчить</a:t>
            </a:r>
            <a:r>
              <a:rPr lang="ru-RU" sz="2000" dirty="0"/>
              <a:t>, а </a:t>
            </a:r>
            <a:r>
              <a:rPr lang="ru-RU" sz="2000" dirty="0" err="1"/>
              <a:t>другий</a:t>
            </a:r>
            <a:r>
              <a:rPr lang="ru-RU" sz="2000" dirty="0"/>
              <a:t> </a:t>
            </a:r>
            <a:r>
              <a:rPr lang="ru-RU" sz="2000" dirty="0" err="1"/>
              <a:t>загинаємо</a:t>
            </a:r>
            <a:r>
              <a:rPr lang="ru-RU" sz="2000" dirty="0"/>
              <a:t> (фото 23) і </a:t>
            </a:r>
            <a:r>
              <a:rPr lang="ru-RU" sz="2000" dirty="0" err="1"/>
              <a:t>плетемо</a:t>
            </a:r>
            <a:r>
              <a:rPr lang="ru-RU" sz="2000" dirty="0"/>
              <a:t> </a:t>
            </a:r>
            <a:r>
              <a:rPr lang="ru-RU" sz="2000" dirty="0" err="1"/>
              <a:t>ситцевим</a:t>
            </a:r>
            <a:r>
              <a:rPr lang="ru-RU" sz="2000" dirty="0"/>
              <a:t> </a:t>
            </a:r>
            <a:r>
              <a:rPr lang="ru-RU" sz="2000" dirty="0" err="1"/>
              <a:t>плетінням</a:t>
            </a:r>
            <a:r>
              <a:rPr lang="ru-RU" sz="2000" dirty="0"/>
              <a:t>. </a:t>
            </a:r>
            <a:r>
              <a:rPr lang="ru-RU" sz="2000" dirty="0" err="1"/>
              <a:t>Наприкінці</a:t>
            </a:r>
            <a:r>
              <a:rPr lang="ru-RU" sz="2000" dirty="0"/>
              <a:t> ряду </a:t>
            </a:r>
            <a:r>
              <a:rPr lang="ru-RU" sz="2000" dirty="0" err="1"/>
              <a:t>залишаємо</a:t>
            </a:r>
            <a:r>
              <a:rPr lang="ru-RU" sz="2000" dirty="0"/>
              <a:t> </a:t>
            </a:r>
            <a:r>
              <a:rPr lang="ru-RU" sz="2000" dirty="0" err="1"/>
              <a:t>кінець</a:t>
            </a:r>
            <a:r>
              <a:rPr lang="ru-RU" sz="2000" dirty="0"/>
              <a:t> трубочки та </a:t>
            </a:r>
            <a:r>
              <a:rPr lang="ru-RU" sz="2000" dirty="0" err="1"/>
              <a:t>приклеюємо</a:t>
            </a:r>
            <a:r>
              <a:rPr lang="ru-RU" sz="2000" dirty="0"/>
              <a:t> для </a:t>
            </a:r>
            <a:r>
              <a:rPr lang="ru-RU" sz="2000" dirty="0" err="1"/>
              <a:t>третього</a:t>
            </a:r>
            <a:r>
              <a:rPr lang="ru-RU" sz="2000" dirty="0"/>
              <a:t> ряду </a:t>
            </a:r>
            <a:r>
              <a:rPr lang="ru-RU" sz="2000" dirty="0" err="1"/>
              <a:t>нову</a:t>
            </a:r>
            <a:r>
              <a:rPr lang="ru-RU" sz="2000" dirty="0"/>
              <a:t> трубочку (фото 24). </a:t>
            </a:r>
            <a:r>
              <a:rPr lang="ru-RU" sz="2000" dirty="0" err="1"/>
              <a:t>Продовжуємо</a:t>
            </a:r>
            <a:r>
              <a:rPr lang="ru-RU" sz="2000" dirty="0"/>
              <a:t> плести </a:t>
            </a:r>
            <a:r>
              <a:rPr lang="ru-RU" sz="2000" dirty="0" err="1"/>
              <a:t>ситцевим</a:t>
            </a:r>
            <a:r>
              <a:rPr lang="ru-RU" sz="2000" dirty="0"/>
              <a:t> </a:t>
            </a:r>
            <a:r>
              <a:rPr lang="ru-RU" sz="2000" dirty="0" err="1"/>
              <a:t>плетінням</a:t>
            </a:r>
            <a:r>
              <a:rPr lang="ru-RU" sz="2000" dirty="0"/>
              <a:t>. Повинно </a:t>
            </a:r>
            <a:r>
              <a:rPr lang="ru-RU" sz="2000" dirty="0" err="1"/>
              <a:t>вийти</a:t>
            </a:r>
            <a:r>
              <a:rPr lang="ru-RU" sz="2000" dirty="0"/>
              <a:t>, як на фото 25 та 26. </a:t>
            </a:r>
            <a:r>
              <a:rPr lang="ru-RU" sz="2000" dirty="0" err="1"/>
              <a:t>Зліва</a:t>
            </a:r>
            <a:r>
              <a:rPr lang="ru-RU" sz="2000" dirty="0"/>
              <a:t> та </a:t>
            </a:r>
            <a:r>
              <a:rPr lang="ru-RU" sz="2000" dirty="0" err="1"/>
              <a:t>праворуч</a:t>
            </a:r>
            <a:r>
              <a:rPr lang="ru-RU" sz="2000" dirty="0"/>
              <a:t> у нас </a:t>
            </a:r>
            <a:r>
              <a:rPr lang="ru-RU" sz="2000" dirty="0" err="1"/>
              <a:t>додалося</a:t>
            </a:r>
            <a:r>
              <a:rPr lang="ru-RU" sz="2000" dirty="0"/>
              <a:t> по </a:t>
            </a:r>
            <a:r>
              <a:rPr lang="ru-RU" sz="2000" dirty="0" err="1"/>
              <a:t>дві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. У мене </a:t>
            </a:r>
            <a:r>
              <a:rPr lang="ru-RU" sz="2000" dirty="0" err="1"/>
              <a:t>вийшло</a:t>
            </a:r>
            <a:r>
              <a:rPr lang="ru-RU" sz="2000" dirty="0"/>
              <a:t> </a:t>
            </a:r>
            <a:r>
              <a:rPr lang="ru-RU" sz="2000" dirty="0" err="1"/>
              <a:t>приблизно</a:t>
            </a:r>
            <a:r>
              <a:rPr lang="ru-RU" sz="2000" dirty="0"/>
              <a:t> 3,5 см </a:t>
            </a:r>
            <a:r>
              <a:rPr lang="ru-RU" sz="2000" dirty="0" err="1"/>
              <a:t>плетіння</a:t>
            </a:r>
            <a:r>
              <a:rPr lang="ru-RU" sz="2000" dirty="0"/>
              <a:t>.</a:t>
            </a:r>
          </a:p>
          <a:p>
            <a:endParaRPr lang="ru-RU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5"/>
          <a:stretch/>
        </p:blipFill>
        <p:spPr bwMode="auto">
          <a:xfrm>
            <a:off x="1763687" y="2420888"/>
            <a:ext cx="6048671" cy="392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416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6"/>
            <a:ext cx="8229600" cy="820688"/>
          </a:xfrm>
        </p:spPr>
        <p:txBody>
          <a:bodyPr>
            <a:normAutofit/>
          </a:bodyPr>
          <a:lstStyle/>
          <a:p>
            <a:r>
              <a:rPr lang="ru-RU" sz="2000" dirty="0" err="1"/>
              <a:t>Далі</a:t>
            </a:r>
            <a:r>
              <a:rPr lang="ru-RU" sz="2000" dirty="0"/>
              <a:t> </a:t>
            </a:r>
            <a:r>
              <a:rPr lang="ru-RU" sz="2000" dirty="0" err="1"/>
              <a:t>піднімаємо</a:t>
            </a:r>
            <a:r>
              <a:rPr lang="ru-RU" sz="2000" dirty="0"/>
              <a:t> </a:t>
            </a:r>
            <a:r>
              <a:rPr lang="ru-RU" sz="2000" dirty="0" err="1"/>
              <a:t>всі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 </a:t>
            </a:r>
            <a:r>
              <a:rPr lang="ru-RU" sz="2000" dirty="0" err="1"/>
              <a:t>нагору</a:t>
            </a:r>
            <a:r>
              <a:rPr lang="ru-RU" sz="2000" dirty="0"/>
              <a:t> (фото 27, 28).</a:t>
            </a:r>
          </a:p>
          <a:p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"/>
          <a:stretch/>
        </p:blipFill>
        <p:spPr bwMode="auto">
          <a:xfrm>
            <a:off x="1331640" y="1412776"/>
            <a:ext cx="6629400" cy="423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20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1036712"/>
          </a:xfrm>
        </p:spPr>
        <p:txBody>
          <a:bodyPr>
            <a:noAutofit/>
          </a:bodyPr>
          <a:lstStyle/>
          <a:p>
            <a:r>
              <a:rPr lang="ru-RU" sz="2000" dirty="0"/>
              <a:t>Тут </a:t>
            </a:r>
            <a:r>
              <a:rPr lang="ru-RU" sz="2000" dirty="0" err="1"/>
              <a:t>можна</a:t>
            </a:r>
            <a:r>
              <a:rPr lang="ru-RU" sz="2000" dirty="0"/>
              <a:t> плести без </a:t>
            </a:r>
            <a:r>
              <a:rPr lang="ru-RU" sz="2000" dirty="0" err="1"/>
              <a:t>форми</a:t>
            </a:r>
            <a:r>
              <a:rPr lang="ru-RU" sz="2000" dirty="0"/>
              <a:t>, але, так як у мене конструктор і </a:t>
            </a:r>
            <a:r>
              <a:rPr lang="ru-RU" sz="2000" dirty="0" err="1"/>
              <a:t>мені</a:t>
            </a:r>
            <a:r>
              <a:rPr lang="ru-RU" sz="2000" dirty="0"/>
              <a:t> не </a:t>
            </a:r>
            <a:r>
              <a:rPr lang="ru-RU" sz="2000" dirty="0" err="1"/>
              <a:t>важко</a:t>
            </a:r>
            <a:r>
              <a:rPr lang="ru-RU" sz="2000" dirty="0"/>
              <a:t> </a:t>
            </a:r>
            <a:r>
              <a:rPr lang="ru-RU" sz="2000" dirty="0" err="1"/>
              <a:t>складити</a:t>
            </a:r>
            <a:r>
              <a:rPr lang="ru-RU" sz="2000" dirty="0"/>
              <a:t> форму, я </a:t>
            </a:r>
            <a:r>
              <a:rPr lang="ru-RU" sz="2000" dirty="0" err="1"/>
              <a:t>використовую</a:t>
            </a:r>
            <a:r>
              <a:rPr lang="ru-RU" sz="2000" dirty="0"/>
              <a:t> </a:t>
            </a:r>
            <a:r>
              <a:rPr lang="ru-RU" sz="2000" dirty="0" err="1"/>
              <a:t>цю</a:t>
            </a:r>
            <a:r>
              <a:rPr lang="ru-RU" sz="2000" dirty="0"/>
              <a:t> форму. На фото 29 видно,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бічні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 я </a:t>
            </a:r>
            <a:r>
              <a:rPr lang="ru-RU" sz="2000" dirty="0" err="1"/>
              <a:t>притискаю</a:t>
            </a:r>
            <a:r>
              <a:rPr lang="ru-RU" sz="2000" dirty="0"/>
              <a:t> до </a:t>
            </a:r>
            <a:r>
              <a:rPr lang="ru-RU" sz="2000" dirty="0" err="1"/>
              <a:t>кутової</a:t>
            </a:r>
            <a:r>
              <a:rPr lang="ru-RU" sz="2000" dirty="0"/>
              <a:t> і </a:t>
            </a:r>
            <a:r>
              <a:rPr lang="ru-RU" sz="2000" dirty="0" err="1"/>
              <a:t>фіксую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прищіпкою</a:t>
            </a:r>
            <a:r>
              <a:rPr lang="ru-RU" sz="2000" dirty="0"/>
              <a:t> (з </a:t>
            </a:r>
            <a:r>
              <a:rPr lang="ru-RU" sz="2000" dirty="0" err="1"/>
              <a:t>обох</a:t>
            </a:r>
            <a:r>
              <a:rPr lang="ru-RU" sz="2000" dirty="0"/>
              <a:t> </a:t>
            </a:r>
            <a:r>
              <a:rPr lang="ru-RU" sz="2000" dirty="0" err="1"/>
              <a:t>боків</a:t>
            </a:r>
            <a:r>
              <a:rPr lang="ru-RU" sz="2000" dirty="0"/>
              <a:t>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1"/>
          <a:stretch/>
        </p:blipFill>
        <p:spPr bwMode="auto">
          <a:xfrm>
            <a:off x="947434" y="2132856"/>
            <a:ext cx="6156685" cy="392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024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9552" y="260648"/>
            <a:ext cx="8229600" cy="820688"/>
          </a:xfrm>
        </p:spPr>
        <p:txBody>
          <a:bodyPr>
            <a:normAutofit/>
          </a:bodyPr>
          <a:lstStyle/>
          <a:p>
            <a:r>
              <a:rPr lang="uk-UA" sz="2000" dirty="0"/>
              <a:t>Продовжуємо і далі плести ситцевим плетінням. Бічні сторони </a:t>
            </a:r>
            <a:r>
              <a:rPr lang="uk-UA" sz="2000" dirty="0" err="1"/>
              <a:t>проплітаємо</a:t>
            </a:r>
            <a:r>
              <a:rPr lang="uk-UA" sz="2000" dirty="0"/>
              <a:t> як на фото 30 та 31.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"/>
          <a:stretch/>
        </p:blipFill>
        <p:spPr bwMode="auto">
          <a:xfrm>
            <a:off x="1259632" y="1628801"/>
            <a:ext cx="6125344" cy="391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150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1008112"/>
          </a:xfrm>
        </p:spPr>
        <p:txBody>
          <a:bodyPr/>
          <a:lstStyle/>
          <a:p>
            <a:r>
              <a:rPr lang="ru-RU" sz="2000" dirty="0"/>
              <a:t>На кутах, коли </a:t>
            </a:r>
            <a:r>
              <a:rPr lang="ru-RU" sz="2000" dirty="0" err="1"/>
              <a:t>робоча</a:t>
            </a:r>
            <a:r>
              <a:rPr lang="ru-RU" sz="2000" dirty="0"/>
              <a:t> трубочка проходить за </a:t>
            </a:r>
            <a:r>
              <a:rPr lang="ru-RU" sz="2000" dirty="0" err="1"/>
              <a:t>стійкою</a:t>
            </a:r>
            <a:r>
              <a:rPr lang="ru-RU" sz="2000" dirty="0"/>
              <a:t>, проводимо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довкола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 (фото 32).</a:t>
            </a: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8"/>
          <a:stretch/>
        </p:blipFill>
        <p:spPr bwMode="auto">
          <a:xfrm>
            <a:off x="1257300" y="2060848"/>
            <a:ext cx="6629400" cy="42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811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373" y="404664"/>
            <a:ext cx="8229600" cy="1036712"/>
          </a:xfrm>
        </p:spPr>
        <p:txBody>
          <a:bodyPr>
            <a:normAutofit/>
          </a:bodyPr>
          <a:lstStyle/>
          <a:p>
            <a:r>
              <a:rPr lang="ru-RU" sz="2000" dirty="0"/>
              <a:t>Чим </a:t>
            </a:r>
            <a:r>
              <a:rPr lang="ru-RU" sz="2000" dirty="0" err="1"/>
              <a:t>вище</a:t>
            </a:r>
            <a:r>
              <a:rPr lang="ru-RU" sz="2000" dirty="0"/>
              <a:t> </a:t>
            </a:r>
            <a:r>
              <a:rPr lang="ru-RU" sz="2000" dirty="0" err="1"/>
              <a:t>плетіння</a:t>
            </a:r>
            <a:r>
              <a:rPr lang="ru-RU" sz="2000" dirty="0"/>
              <a:t>, </a:t>
            </a:r>
            <a:r>
              <a:rPr lang="ru-RU" sz="2000" dirty="0" err="1"/>
              <a:t>тим</a:t>
            </a:r>
            <a:r>
              <a:rPr lang="ru-RU" sz="2000" dirty="0"/>
              <a:t> </a:t>
            </a:r>
            <a:r>
              <a:rPr lang="ru-RU" sz="2000" dirty="0" err="1"/>
              <a:t>менше</a:t>
            </a:r>
            <a:r>
              <a:rPr lang="ru-RU" sz="2000" dirty="0"/>
              <a:t> </a:t>
            </a:r>
            <a:r>
              <a:rPr lang="ru-RU" sz="2000" dirty="0" err="1"/>
              <a:t>відстань</a:t>
            </a:r>
            <a:r>
              <a:rPr lang="ru-RU" sz="2000" dirty="0"/>
              <a:t> </a:t>
            </a:r>
            <a:r>
              <a:rPr lang="ru-RU" sz="2000" dirty="0" err="1"/>
              <a:t>між</a:t>
            </a:r>
            <a:r>
              <a:rPr lang="ru-RU" sz="2000" dirty="0"/>
              <a:t> </a:t>
            </a:r>
            <a:r>
              <a:rPr lang="ru-RU" sz="2000" dirty="0" err="1"/>
              <a:t>стійками</a:t>
            </a:r>
            <a:r>
              <a:rPr lang="ru-RU" sz="2000" dirty="0"/>
              <a:t> на </a:t>
            </a:r>
            <a:r>
              <a:rPr lang="ru-RU" sz="2000" dirty="0" err="1"/>
              <a:t>бічних</a:t>
            </a:r>
            <a:r>
              <a:rPr lang="ru-RU" sz="2000" dirty="0"/>
              <a:t> </a:t>
            </a:r>
            <a:r>
              <a:rPr lang="ru-RU" sz="2000" dirty="0" err="1"/>
              <a:t>стінках</a:t>
            </a:r>
            <a:r>
              <a:rPr lang="ru-RU" sz="2000" dirty="0"/>
              <a:t>, тому я починаю </a:t>
            </a:r>
            <a:r>
              <a:rPr lang="ru-RU" sz="2000" dirty="0" err="1"/>
              <a:t>обплітати</a:t>
            </a:r>
            <a:r>
              <a:rPr lang="ru-RU" sz="2000" dirty="0"/>
              <a:t> </a:t>
            </a:r>
            <a:r>
              <a:rPr lang="ru-RU" sz="2000" dirty="0" err="1"/>
              <a:t>дві</a:t>
            </a:r>
            <a:r>
              <a:rPr lang="ru-RU" sz="2000" dirty="0"/>
              <a:t> </a:t>
            </a:r>
            <a:r>
              <a:rPr lang="ru-RU" sz="2000" dirty="0" err="1"/>
              <a:t>крайні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 разом (фото 33).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"/>
          <a:stretch/>
        </p:blipFill>
        <p:spPr bwMode="auto">
          <a:xfrm>
            <a:off x="1236473" y="2276872"/>
            <a:ext cx="6629400" cy="428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989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r>
              <a:rPr lang="ru-RU" sz="2000" dirty="0"/>
              <a:t>Коли </a:t>
            </a:r>
            <a:r>
              <a:rPr lang="ru-RU" sz="2000" dirty="0" err="1"/>
              <a:t>бічні</a:t>
            </a:r>
            <a:r>
              <a:rPr lang="ru-RU" sz="2000" dirty="0"/>
              <a:t> стояки </a:t>
            </a:r>
            <a:r>
              <a:rPr lang="ru-RU" sz="2000" dirty="0" err="1"/>
              <a:t>вже</a:t>
            </a:r>
            <a:r>
              <a:rPr lang="ru-RU" sz="2000" dirty="0"/>
              <a:t> </a:t>
            </a:r>
            <a:r>
              <a:rPr lang="ru-RU" sz="2000" dirty="0" err="1"/>
              <a:t>впритул</a:t>
            </a:r>
            <a:r>
              <a:rPr lang="ru-RU" sz="2000" dirty="0"/>
              <a:t> притиснуться один до одного, я </a:t>
            </a:r>
            <a:r>
              <a:rPr lang="ru-RU" sz="2000" dirty="0" err="1"/>
              <a:t>обрізаю</a:t>
            </a:r>
            <a:r>
              <a:rPr lang="ru-RU" sz="2000" dirty="0"/>
              <a:t> одну з них (фото 34).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1"/>
          <a:stretch/>
        </p:blipFill>
        <p:spPr bwMode="auto">
          <a:xfrm>
            <a:off x="1257300" y="2132856"/>
            <a:ext cx="6629400" cy="41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745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1656184"/>
          </a:xfrm>
        </p:spPr>
        <p:txBody>
          <a:bodyPr/>
          <a:lstStyle/>
          <a:p>
            <a:r>
              <a:rPr lang="ru-RU" sz="2000" dirty="0"/>
              <a:t>Перед </a:t>
            </a:r>
            <a:r>
              <a:rPr lang="ru-RU" sz="2000" dirty="0" err="1"/>
              <a:t>тим</a:t>
            </a:r>
            <a:r>
              <a:rPr lang="ru-RU" sz="2000" dirty="0"/>
              <a:t>, як сплести </a:t>
            </a:r>
            <a:r>
              <a:rPr lang="ru-RU" sz="2000" dirty="0" err="1"/>
              <a:t>останній</a:t>
            </a:r>
            <a:r>
              <a:rPr lang="ru-RU" sz="2000" dirty="0"/>
              <a:t> ряд, я </a:t>
            </a:r>
            <a:r>
              <a:rPr lang="ru-RU" sz="2000" dirty="0" err="1"/>
              <a:t>зрізаю</a:t>
            </a:r>
            <a:r>
              <a:rPr lang="ru-RU" sz="2000" dirty="0"/>
              <a:t> </a:t>
            </a:r>
            <a:r>
              <a:rPr lang="ru-RU" sz="2000" dirty="0" err="1"/>
              <a:t>кутові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 (фото 35). Додаю до </a:t>
            </a:r>
            <a:r>
              <a:rPr lang="ru-RU" sz="2000" dirty="0" err="1"/>
              <a:t>робочої</a:t>
            </a:r>
            <a:r>
              <a:rPr lang="ru-RU" sz="2000" dirty="0"/>
              <a:t> трубочки другу трубочку (</a:t>
            </a:r>
            <a:r>
              <a:rPr lang="ru-RU" sz="2000" dirty="0" err="1"/>
              <a:t>приклеюю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до </a:t>
            </a:r>
            <a:r>
              <a:rPr lang="ru-RU" sz="2000" dirty="0" err="1"/>
              <a:t>стійки</a:t>
            </a:r>
            <a:r>
              <a:rPr lang="ru-RU" sz="2000" dirty="0"/>
              <a:t> – фото 36). Плету </a:t>
            </a:r>
            <a:r>
              <a:rPr lang="ru-RU" sz="2000" dirty="0" err="1"/>
              <a:t>останній</a:t>
            </a:r>
            <a:r>
              <a:rPr lang="ru-RU" sz="2000" dirty="0"/>
              <a:t> ряд </a:t>
            </a:r>
            <a:r>
              <a:rPr lang="ru-RU" sz="2000" dirty="0" err="1"/>
              <a:t>мотузкою</a:t>
            </a:r>
            <a:r>
              <a:rPr lang="ru-RU" sz="2000" dirty="0"/>
              <a:t> і в </a:t>
            </a:r>
            <a:r>
              <a:rPr lang="ru-RU" sz="2000" dirty="0" err="1"/>
              <a:t>кінці</a:t>
            </a:r>
            <a:r>
              <a:rPr lang="ru-RU" sz="2000" dirty="0"/>
              <a:t> </a:t>
            </a:r>
            <a:r>
              <a:rPr lang="ru-RU" sz="2000" dirty="0" err="1"/>
              <a:t>обрізаю</a:t>
            </a:r>
            <a:r>
              <a:rPr lang="ru-RU" sz="2000" dirty="0"/>
              <a:t> трубочки і ховаю </a:t>
            </a:r>
            <a:r>
              <a:rPr lang="ru-RU" sz="2000" dirty="0" err="1"/>
              <a:t>кінчики</a:t>
            </a:r>
            <a:r>
              <a:rPr lang="ru-RU" sz="2000" dirty="0"/>
              <a:t> до </a:t>
            </a:r>
            <a:r>
              <a:rPr lang="ru-RU" sz="2000" dirty="0" err="1"/>
              <a:t>стійки</a:t>
            </a:r>
            <a:r>
              <a:rPr lang="ru-RU" sz="2000" dirty="0"/>
              <a:t> (фото 37).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4"/>
          <a:stretch/>
        </p:blipFill>
        <p:spPr bwMode="auto">
          <a:xfrm>
            <a:off x="1257300" y="2204864"/>
            <a:ext cx="6629400" cy="42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196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370" y="476672"/>
            <a:ext cx="8229600" cy="1080120"/>
          </a:xfrm>
        </p:spPr>
        <p:txBody>
          <a:bodyPr/>
          <a:lstStyle/>
          <a:p>
            <a:r>
              <a:rPr lang="ru-RU" sz="2000" dirty="0" err="1"/>
              <a:t>Стійки</a:t>
            </a:r>
            <a:r>
              <a:rPr lang="ru-RU" sz="2000" dirty="0"/>
              <a:t> </a:t>
            </a:r>
            <a:r>
              <a:rPr lang="ru-RU" sz="2000" dirty="0" err="1"/>
              <a:t>обрізаємо</a:t>
            </a:r>
            <a:r>
              <a:rPr lang="ru-RU" sz="2000" dirty="0"/>
              <a:t> та </a:t>
            </a:r>
            <a:r>
              <a:rPr lang="ru-RU" sz="2000" dirty="0" err="1"/>
              <a:t>заправляємо</a:t>
            </a:r>
            <a:r>
              <a:rPr lang="ru-RU" sz="2000" dirty="0"/>
              <a:t> (фото 39-41).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5"/>
          <a:stretch/>
        </p:blipFill>
        <p:spPr bwMode="auto">
          <a:xfrm>
            <a:off x="971600" y="1772816"/>
            <a:ext cx="6804757" cy="442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48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/>
              <a:t>Нам </a:t>
            </a:r>
            <a:r>
              <a:rPr lang="ru-RU" dirty="0" err="1" smtClean="0"/>
              <a:t>знадобиться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4"/>
          <a:stretch/>
        </p:blipFill>
        <p:spPr bwMode="auto">
          <a:xfrm>
            <a:off x="5148064" y="121829"/>
            <a:ext cx="3665984" cy="229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9203" y="1340768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будь-</a:t>
            </a:r>
            <a:r>
              <a:rPr lang="ru-RU" sz="1600" dirty="0" err="1"/>
              <a:t>який</a:t>
            </a:r>
            <a:r>
              <a:rPr lang="ru-RU" sz="1600" dirty="0"/>
              <a:t> супер-клей (у мене типу "Титан");</a:t>
            </a:r>
          </a:p>
          <a:p>
            <a:r>
              <a:rPr lang="ru-RU" sz="1600" dirty="0"/>
              <a:t>клей ПВА;</a:t>
            </a:r>
          </a:p>
          <a:p>
            <a:r>
              <a:rPr lang="ru-RU" sz="1600" dirty="0" err="1"/>
              <a:t>біла</a:t>
            </a:r>
            <a:r>
              <a:rPr lang="ru-RU" sz="1600" dirty="0"/>
              <a:t> </a:t>
            </a:r>
            <a:r>
              <a:rPr lang="ru-RU" sz="1600" dirty="0" err="1"/>
              <a:t>акрилова</a:t>
            </a:r>
            <a:r>
              <a:rPr lang="ru-RU" sz="1600" dirty="0"/>
              <a:t> </a:t>
            </a:r>
            <a:r>
              <a:rPr lang="ru-RU" sz="1600" dirty="0" err="1"/>
              <a:t>фарба</a:t>
            </a:r>
            <a:r>
              <a:rPr lang="ru-RU" sz="1600" dirty="0"/>
              <a:t>;</a:t>
            </a:r>
          </a:p>
          <a:p>
            <a:r>
              <a:rPr lang="ru-RU" sz="1600" dirty="0" err="1"/>
              <a:t>акриловий</a:t>
            </a:r>
            <a:r>
              <a:rPr lang="ru-RU" sz="1600" dirty="0"/>
              <a:t> лак;</a:t>
            </a:r>
          </a:p>
          <a:p>
            <a:r>
              <a:rPr lang="ru-RU" sz="1600" dirty="0" err="1"/>
              <a:t>відтінок</a:t>
            </a:r>
            <a:r>
              <a:rPr lang="ru-RU" sz="1600" dirty="0"/>
              <a:t> </a:t>
            </a:r>
            <a:r>
              <a:rPr lang="ru-RU" sz="1600" dirty="0" err="1"/>
              <a:t>бажаного</a:t>
            </a:r>
            <a:r>
              <a:rPr lang="ru-RU" sz="1600" dirty="0"/>
              <a:t> </a:t>
            </a:r>
            <a:r>
              <a:rPr lang="ru-RU" sz="1600" dirty="0" err="1"/>
              <a:t>кольору</a:t>
            </a:r>
            <a:r>
              <a:rPr lang="ru-RU" sz="1600" dirty="0"/>
              <a:t>;</a:t>
            </a:r>
          </a:p>
          <a:p>
            <a:r>
              <a:rPr lang="ru-RU" sz="1600" dirty="0"/>
              <a:t>форма для </a:t>
            </a:r>
            <a:r>
              <a:rPr lang="ru-RU" sz="1600" dirty="0" err="1"/>
              <a:t>обплетення</a:t>
            </a:r>
            <a:r>
              <a:rPr lang="ru-RU" sz="1600" dirty="0"/>
              <a:t> (у мене </a:t>
            </a:r>
            <a:r>
              <a:rPr lang="ru-RU" sz="1600" dirty="0" err="1"/>
              <a:t>мій</a:t>
            </a:r>
            <a:r>
              <a:rPr lang="ru-RU" sz="1600" dirty="0"/>
              <a:t> </a:t>
            </a:r>
            <a:r>
              <a:rPr lang="ru-RU" sz="1600" dirty="0" err="1"/>
              <a:t>улюблений</a:t>
            </a:r>
            <a:r>
              <a:rPr lang="ru-RU" sz="1600" dirty="0"/>
              <a:t> конструктор);</a:t>
            </a:r>
          </a:p>
          <a:p>
            <a:r>
              <a:rPr lang="ru-RU" sz="1600" dirty="0"/>
              <a:t>губка;</a:t>
            </a:r>
          </a:p>
          <a:p>
            <a:r>
              <a:rPr lang="ru-RU" sz="1600" dirty="0" err="1"/>
              <a:t>двосторонній</a:t>
            </a:r>
            <a:r>
              <a:rPr lang="ru-RU" sz="1600" dirty="0"/>
              <a:t> скотч;</a:t>
            </a:r>
          </a:p>
          <a:p>
            <a:r>
              <a:rPr lang="ru-RU" sz="1600" dirty="0"/>
              <a:t>шматок картону;</a:t>
            </a:r>
          </a:p>
          <a:p>
            <a:r>
              <a:rPr lang="ru-RU" sz="1600" dirty="0" err="1"/>
              <a:t>пензлик</a:t>
            </a:r>
            <a:r>
              <a:rPr lang="ru-RU" sz="1600" dirty="0"/>
              <a:t>;</a:t>
            </a:r>
          </a:p>
          <a:p>
            <a:r>
              <a:rPr lang="ru-RU" sz="1600" dirty="0" err="1"/>
              <a:t>олівець</a:t>
            </a:r>
            <a:r>
              <a:rPr lang="ru-RU" sz="1600" dirty="0"/>
              <a:t>;</a:t>
            </a:r>
          </a:p>
          <a:p>
            <a:r>
              <a:rPr lang="ru-RU" sz="1600" dirty="0"/>
              <a:t>шило;</a:t>
            </a:r>
          </a:p>
          <a:p>
            <a:r>
              <a:rPr lang="ru-RU" sz="1600" dirty="0" err="1"/>
              <a:t>ножиці</a:t>
            </a:r>
            <a:r>
              <a:rPr lang="ru-RU" sz="1600" dirty="0"/>
              <a:t>;</a:t>
            </a:r>
          </a:p>
          <a:p>
            <a:r>
              <a:rPr lang="ru-RU" sz="1600" dirty="0" err="1"/>
              <a:t>бокорізи</a:t>
            </a:r>
            <a:r>
              <a:rPr lang="ru-RU" sz="1600" dirty="0"/>
              <a:t>;</a:t>
            </a:r>
          </a:p>
          <a:p>
            <a:r>
              <a:rPr lang="ru-RU" sz="1600" dirty="0" err="1"/>
              <a:t>лінійка</a:t>
            </a:r>
            <a:r>
              <a:rPr lang="ru-RU" sz="1600" dirty="0"/>
              <a:t>;</a:t>
            </a:r>
          </a:p>
          <a:p>
            <a:r>
              <a:rPr lang="ru-RU" sz="1600" dirty="0" err="1"/>
              <a:t>прищіпки</a:t>
            </a:r>
            <a:r>
              <a:rPr lang="ru-RU" sz="1600" dirty="0"/>
              <a:t>;</a:t>
            </a:r>
          </a:p>
          <a:p>
            <a:r>
              <a:rPr lang="ru-RU" sz="1600" dirty="0" err="1"/>
              <a:t>паперові</a:t>
            </a:r>
            <a:r>
              <a:rPr lang="ru-RU" sz="1600" dirty="0"/>
              <a:t> трубочки;</a:t>
            </a:r>
          </a:p>
          <a:p>
            <a:r>
              <a:rPr lang="ru-RU" sz="1600" dirty="0" err="1"/>
              <a:t>дріт</a:t>
            </a:r>
            <a:r>
              <a:rPr lang="ru-RU" sz="1600" dirty="0"/>
              <a:t> та будь-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ремінці</a:t>
            </a:r>
            <a:r>
              <a:rPr lang="ru-RU" sz="1600" dirty="0"/>
              <a:t> (</a:t>
            </a:r>
            <a:r>
              <a:rPr lang="ru-RU" sz="1600" dirty="0" err="1"/>
              <a:t>це</a:t>
            </a:r>
            <a:r>
              <a:rPr lang="ru-RU" sz="1600" dirty="0"/>
              <a:t> для </a:t>
            </a:r>
            <a:r>
              <a:rPr lang="ru-RU" sz="1600" dirty="0" err="1"/>
              <a:t>оформлення</a:t>
            </a:r>
            <a:r>
              <a:rPr lang="ru-RU" sz="1600" dirty="0"/>
              <a:t> </a:t>
            </a:r>
            <a:r>
              <a:rPr lang="ru-RU" sz="1600" dirty="0" err="1"/>
              <a:t>валізки</a:t>
            </a:r>
            <a:r>
              <a:rPr lang="ru-RU" sz="1600" dirty="0"/>
              <a:t>, будь-</a:t>
            </a:r>
            <a:r>
              <a:rPr lang="ru-RU" sz="1600" dirty="0" err="1"/>
              <a:t>який</a:t>
            </a:r>
            <a:r>
              <a:rPr lang="ru-RU" sz="1600" dirty="0"/>
              <a:t> </a:t>
            </a:r>
            <a:r>
              <a:rPr lang="ru-RU" sz="1600" dirty="0" err="1"/>
              <a:t>підручний</a:t>
            </a:r>
            <a:r>
              <a:rPr lang="ru-RU" sz="1600" dirty="0"/>
              <a:t> </a:t>
            </a:r>
            <a:r>
              <a:rPr lang="ru-RU" sz="1600" dirty="0" err="1"/>
              <a:t>матеріал</a:t>
            </a:r>
            <a:r>
              <a:rPr lang="ru-RU" sz="1600" dirty="0"/>
              <a:t>).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076056" y="2302818"/>
            <a:ext cx="1328737" cy="23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05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108720"/>
          </a:xfrm>
        </p:spPr>
        <p:txBody>
          <a:bodyPr>
            <a:normAutofit/>
          </a:bodyPr>
          <a:lstStyle/>
          <a:p>
            <a:r>
              <a:rPr lang="ru-RU" sz="2000" dirty="0"/>
              <a:t>Фото 42, 43 – так </a:t>
            </a:r>
            <a:r>
              <a:rPr lang="ru-RU" sz="2000" dirty="0" err="1"/>
              <a:t>виглядає</a:t>
            </a:r>
            <a:r>
              <a:rPr lang="ru-RU" sz="2000" dirty="0"/>
              <a:t> наша робота на </a:t>
            </a:r>
            <a:r>
              <a:rPr lang="ru-RU" sz="2000" dirty="0" err="1"/>
              <a:t>даному</a:t>
            </a:r>
            <a:r>
              <a:rPr lang="ru-RU" sz="2000" dirty="0"/>
              <a:t> </a:t>
            </a:r>
            <a:r>
              <a:rPr lang="ru-RU" sz="2000" dirty="0" err="1"/>
              <a:t>етапі</a:t>
            </a:r>
            <a:r>
              <a:rPr lang="ru-RU" sz="2000" dirty="0"/>
              <a:t>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3"/>
          <a:stretch/>
        </p:blipFill>
        <p:spPr bwMode="auto">
          <a:xfrm>
            <a:off x="1257279" y="1412776"/>
            <a:ext cx="7128791" cy="460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001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1540768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Далі </a:t>
            </a:r>
            <a:r>
              <a:rPr lang="uk-UA" sz="2000" dirty="0"/>
              <a:t>нам треба загнути стійки, які заважають зараз плести передню стінку кишеньки (фото 44-47).</a:t>
            </a:r>
            <a:endParaRPr lang="ru-RU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6"/>
          <a:stretch/>
        </p:blipFill>
        <p:spPr bwMode="auto">
          <a:xfrm>
            <a:off x="827584" y="1340768"/>
            <a:ext cx="6915100" cy="448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492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220" y="260648"/>
            <a:ext cx="8229600" cy="1540768"/>
          </a:xfrm>
        </p:spPr>
        <p:txBody>
          <a:bodyPr>
            <a:normAutofit/>
          </a:bodyPr>
          <a:lstStyle/>
          <a:p>
            <a:r>
              <a:rPr lang="ru-RU" sz="2000" dirty="0" err="1"/>
              <a:t>Промазуємо</a:t>
            </a:r>
            <a:r>
              <a:rPr lang="ru-RU" sz="2000" dirty="0"/>
              <a:t> </a:t>
            </a:r>
            <a:r>
              <a:rPr lang="ru-RU" sz="2000" dirty="0" err="1"/>
              <a:t>клеєм</a:t>
            </a:r>
            <a:r>
              <a:rPr lang="ru-RU" sz="2000" dirty="0"/>
              <a:t> </a:t>
            </a:r>
            <a:r>
              <a:rPr lang="ru-RU" sz="2000" dirty="0" err="1"/>
              <a:t>загинання</a:t>
            </a:r>
            <a:r>
              <a:rPr lang="ru-RU" sz="2000" dirty="0"/>
              <a:t> (фото 48). Вона </a:t>
            </a:r>
            <a:r>
              <a:rPr lang="ru-RU" sz="2000" dirty="0" err="1"/>
              <a:t>залишається</a:t>
            </a:r>
            <a:r>
              <a:rPr lang="ru-RU" sz="2000" dirty="0"/>
              <a:t> </a:t>
            </a:r>
            <a:r>
              <a:rPr lang="ru-RU" sz="2000" dirty="0" err="1"/>
              <a:t>сохнути</a:t>
            </a:r>
            <a:r>
              <a:rPr lang="ru-RU" sz="2000" dirty="0"/>
              <a:t>, а ми </a:t>
            </a:r>
            <a:r>
              <a:rPr lang="ru-RU" sz="2000" dirty="0" err="1"/>
              <a:t>перейдемо</a:t>
            </a:r>
            <a:r>
              <a:rPr lang="ru-RU" sz="2000" dirty="0"/>
              <a:t> до </a:t>
            </a:r>
            <a:r>
              <a:rPr lang="ru-RU" sz="2000" dirty="0" err="1"/>
              <a:t>передньої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 </a:t>
            </a:r>
            <a:r>
              <a:rPr lang="ru-RU" sz="2000" dirty="0" err="1"/>
              <a:t>кишеньки</a:t>
            </a:r>
            <a:r>
              <a:rPr lang="ru-RU" sz="2000" dirty="0"/>
              <a:t>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6"/>
          <a:stretch/>
        </p:blipFill>
        <p:spPr bwMode="auto">
          <a:xfrm>
            <a:off x="1115616" y="2003150"/>
            <a:ext cx="7115990" cy="429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040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872208"/>
          </a:xfrm>
        </p:spPr>
        <p:txBody>
          <a:bodyPr>
            <a:normAutofit/>
          </a:bodyPr>
          <a:lstStyle/>
          <a:p>
            <a:r>
              <a:rPr lang="ru-RU" sz="2000" dirty="0"/>
              <a:t>5. </a:t>
            </a:r>
            <a:r>
              <a:rPr lang="ru-RU" sz="2000" dirty="0" err="1"/>
              <a:t>Повертаємося</a:t>
            </a:r>
            <a:r>
              <a:rPr lang="ru-RU" sz="2000" dirty="0"/>
              <a:t> до </a:t>
            </a:r>
            <a:r>
              <a:rPr lang="ru-RU" sz="2000" dirty="0" err="1"/>
              <a:t>кишеньки</a:t>
            </a:r>
            <a:r>
              <a:rPr lang="ru-RU" sz="2000" dirty="0"/>
              <a:t>. </a:t>
            </a:r>
            <a:r>
              <a:rPr lang="ru-RU" sz="2000" dirty="0" err="1"/>
              <a:t>Тепер</a:t>
            </a:r>
            <a:r>
              <a:rPr lang="ru-RU" sz="2000" dirty="0"/>
              <a:t> видно, </a:t>
            </a:r>
            <a:r>
              <a:rPr lang="ru-RU" sz="2000" dirty="0" err="1"/>
              <a:t>що</a:t>
            </a:r>
            <a:r>
              <a:rPr lang="ru-RU" sz="2000" dirty="0"/>
              <a:t> я додала </a:t>
            </a:r>
            <a:r>
              <a:rPr lang="ru-RU" sz="2000" dirty="0" err="1"/>
              <a:t>крайні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. До </a:t>
            </a:r>
            <a:r>
              <a:rPr lang="ru-RU" sz="2000" dirty="0" err="1"/>
              <a:t>стійки</a:t>
            </a:r>
            <a:r>
              <a:rPr lang="ru-RU" sz="2000" dirty="0"/>
              <a:t> </a:t>
            </a:r>
            <a:r>
              <a:rPr lang="ru-RU" sz="2000" dirty="0" err="1"/>
              <a:t>ліворуч</a:t>
            </a:r>
            <a:r>
              <a:rPr lang="ru-RU" sz="2000" dirty="0"/>
              <a:t> я </a:t>
            </a:r>
            <a:r>
              <a:rPr lang="ru-RU" sz="2000" dirty="0" err="1"/>
              <a:t>приклеюю</a:t>
            </a:r>
            <a:r>
              <a:rPr lang="ru-RU" sz="2000" dirty="0"/>
              <a:t> трубочку і плету </a:t>
            </a:r>
            <a:r>
              <a:rPr lang="ru-RU" sz="2000" dirty="0" err="1"/>
              <a:t>ситцевим</a:t>
            </a:r>
            <a:r>
              <a:rPr lang="ru-RU" sz="2000" dirty="0"/>
              <a:t> </a:t>
            </a:r>
            <a:r>
              <a:rPr lang="ru-RU" sz="2000" dirty="0" err="1"/>
              <a:t>плетенням</a:t>
            </a:r>
            <a:r>
              <a:rPr lang="ru-RU" sz="2000" dirty="0"/>
              <a:t> (фото 49, 50). На </a:t>
            </a:r>
            <a:r>
              <a:rPr lang="ru-RU" sz="2000" dirty="0" err="1"/>
              <a:t>висоті</a:t>
            </a:r>
            <a:r>
              <a:rPr lang="ru-RU" sz="2000" dirty="0"/>
              <a:t> 4,5 см я </a:t>
            </a:r>
            <a:r>
              <a:rPr lang="ru-RU" sz="2000" dirty="0" err="1"/>
              <a:t>закінчую</a:t>
            </a:r>
            <a:r>
              <a:rPr lang="ru-RU" sz="2000" dirty="0"/>
              <a:t> </a:t>
            </a:r>
            <a:r>
              <a:rPr lang="ru-RU" sz="2000" dirty="0" err="1"/>
              <a:t>плетіння</a:t>
            </a:r>
            <a:r>
              <a:rPr lang="ru-RU" sz="2000" dirty="0"/>
              <a:t>, </a:t>
            </a:r>
            <a:r>
              <a:rPr lang="ru-RU" sz="2000" dirty="0" err="1"/>
              <a:t>обрізаю</a:t>
            </a:r>
            <a:r>
              <a:rPr lang="ru-RU" sz="2000" dirty="0"/>
              <a:t> трубочку та заправляю до </a:t>
            </a:r>
            <a:r>
              <a:rPr lang="ru-RU" sz="2000" dirty="0" err="1"/>
              <a:t>крайньої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 (фото 51, 52).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 bwMode="auto">
          <a:xfrm>
            <a:off x="1403648" y="1844824"/>
            <a:ext cx="6267028" cy="402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835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540" y="260648"/>
            <a:ext cx="8229600" cy="1108720"/>
          </a:xfrm>
        </p:spPr>
        <p:txBody>
          <a:bodyPr>
            <a:normAutofit fontScale="92500"/>
          </a:bodyPr>
          <a:lstStyle/>
          <a:p>
            <a:r>
              <a:rPr lang="ru-RU" sz="2000" dirty="0" err="1"/>
              <a:t>Потім</a:t>
            </a:r>
            <a:r>
              <a:rPr lang="ru-RU" sz="2000" dirty="0"/>
              <a:t> я </a:t>
            </a:r>
            <a:r>
              <a:rPr lang="ru-RU" sz="2000" dirty="0" err="1"/>
              <a:t>перехрещую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, як на фото 53 і </a:t>
            </a:r>
            <a:r>
              <a:rPr lang="ru-RU" sz="2000" dirty="0" err="1"/>
              <a:t>фіксую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прищіпками</a:t>
            </a:r>
            <a:r>
              <a:rPr lang="ru-RU" sz="2000" dirty="0"/>
              <a:t>. </a:t>
            </a:r>
            <a:r>
              <a:rPr lang="ru-RU" sz="2000" dirty="0" err="1"/>
              <a:t>Продовжуємо</a:t>
            </a:r>
            <a:r>
              <a:rPr lang="ru-RU" sz="2000" dirty="0"/>
              <a:t> плести «</a:t>
            </a:r>
            <a:r>
              <a:rPr lang="ru-RU" sz="2000" dirty="0" err="1"/>
              <a:t>мотузкою</a:t>
            </a:r>
            <a:r>
              <a:rPr lang="ru-RU" sz="2000" dirty="0"/>
              <a:t>», </a:t>
            </a:r>
            <a:r>
              <a:rPr lang="ru-RU" sz="2000" dirty="0" err="1"/>
              <a:t>підставивши</a:t>
            </a:r>
            <a:r>
              <a:rPr lang="ru-RU" sz="2000" dirty="0"/>
              <a:t> трубочку (фото 7, 8). Переходимо на </a:t>
            </a:r>
            <a:r>
              <a:rPr lang="ru-RU" sz="2000" dirty="0" err="1"/>
              <a:t>другий</a:t>
            </a:r>
            <a:r>
              <a:rPr lang="ru-RU" sz="2000" dirty="0"/>
              <a:t> ряд і </a:t>
            </a:r>
            <a:r>
              <a:rPr lang="ru-RU" sz="2000" dirty="0" err="1"/>
              <a:t>знову</a:t>
            </a:r>
            <a:r>
              <a:rPr lang="ru-RU" sz="2000" dirty="0"/>
              <a:t> </a:t>
            </a:r>
            <a:r>
              <a:rPr lang="ru-RU" sz="2000" dirty="0" err="1"/>
              <a:t>плетемо</a:t>
            </a:r>
            <a:r>
              <a:rPr lang="ru-RU" sz="2000" dirty="0"/>
              <a:t> «</a:t>
            </a:r>
            <a:r>
              <a:rPr lang="ru-RU" sz="2000" dirty="0" err="1"/>
              <a:t>мотузкою</a:t>
            </a:r>
            <a:r>
              <a:rPr lang="ru-RU" sz="2000" dirty="0"/>
              <a:t>» (фото 54-56).</a:t>
            </a:r>
          </a:p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"/>
          <a:stretch/>
        </p:blipFill>
        <p:spPr bwMode="auto">
          <a:xfrm>
            <a:off x="1547664" y="2348880"/>
            <a:ext cx="6197352" cy="402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212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32656"/>
            <a:ext cx="8003232" cy="1800200"/>
          </a:xfrm>
        </p:spPr>
        <p:txBody>
          <a:bodyPr>
            <a:normAutofit/>
          </a:bodyPr>
          <a:lstStyle/>
          <a:p>
            <a:r>
              <a:rPr lang="ru-RU" sz="2000" dirty="0" err="1"/>
              <a:t>Наприкінці</a:t>
            </a:r>
            <a:r>
              <a:rPr lang="ru-RU" sz="2000" dirty="0"/>
              <a:t> другого ряду </a:t>
            </a:r>
            <a:r>
              <a:rPr lang="ru-RU" sz="2000" dirty="0" err="1"/>
              <a:t>обрізаємо</a:t>
            </a:r>
            <a:r>
              <a:rPr lang="ru-RU" sz="2000" dirty="0"/>
              <a:t> </a:t>
            </a:r>
            <a:r>
              <a:rPr lang="ru-RU" sz="2000" dirty="0" err="1"/>
              <a:t>робочі</a:t>
            </a:r>
            <a:r>
              <a:rPr lang="ru-RU" sz="2000" dirty="0"/>
              <a:t> трубочки та </a:t>
            </a:r>
            <a:r>
              <a:rPr lang="ru-RU" sz="2000" dirty="0" err="1"/>
              <a:t>кінці</a:t>
            </a:r>
            <a:r>
              <a:rPr lang="ru-RU" sz="2000" dirty="0"/>
              <a:t> </a:t>
            </a:r>
            <a:r>
              <a:rPr lang="ru-RU" sz="2000" dirty="0" err="1"/>
              <a:t>заправляємо</a:t>
            </a:r>
            <a:r>
              <a:rPr lang="ru-RU" sz="2000" dirty="0"/>
              <a:t>. </a:t>
            </a:r>
            <a:r>
              <a:rPr lang="ru-RU" sz="2000" dirty="0" err="1"/>
              <a:t>Обрізаємо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, </a:t>
            </a:r>
            <a:r>
              <a:rPr lang="ru-RU" sz="2000" dirty="0" err="1"/>
              <a:t>окрім</a:t>
            </a:r>
            <a:r>
              <a:rPr lang="ru-RU" sz="2000" dirty="0"/>
              <a:t> </a:t>
            </a:r>
            <a:r>
              <a:rPr lang="ru-RU" sz="2000" dirty="0" err="1"/>
              <a:t>крайніх</a:t>
            </a:r>
            <a:r>
              <a:rPr lang="ru-RU" sz="2000" dirty="0"/>
              <a:t>. </a:t>
            </a:r>
            <a:r>
              <a:rPr lang="ru-RU" sz="2000" dirty="0" err="1"/>
              <a:t>Промазуємо</a:t>
            </a:r>
            <a:r>
              <a:rPr lang="ru-RU" sz="2000" dirty="0"/>
              <a:t> «</a:t>
            </a:r>
            <a:r>
              <a:rPr lang="ru-RU" sz="2000" dirty="0" err="1"/>
              <a:t>пенічки</a:t>
            </a:r>
            <a:r>
              <a:rPr lang="ru-RU" sz="2000" dirty="0"/>
              <a:t>» </a:t>
            </a:r>
            <a:r>
              <a:rPr lang="ru-RU" sz="2000" dirty="0" err="1"/>
              <a:t>клеєм</a:t>
            </a:r>
            <a:r>
              <a:rPr lang="ru-RU" sz="2000" dirty="0"/>
              <a:t> ПВА. І </a:t>
            </a:r>
            <a:r>
              <a:rPr lang="ru-RU" sz="2000" dirty="0" err="1"/>
              <a:t>відразу</a:t>
            </a:r>
            <a:r>
              <a:rPr lang="ru-RU" sz="2000" dirty="0"/>
              <a:t> </a:t>
            </a:r>
            <a:r>
              <a:rPr lang="ru-RU" sz="2000" dirty="0" err="1"/>
              <a:t>обрізаємо</a:t>
            </a:r>
            <a:r>
              <a:rPr lang="ru-RU" sz="2000" dirty="0"/>
              <a:t> </a:t>
            </a:r>
            <a:r>
              <a:rPr lang="ru-RU" sz="2000" dirty="0" err="1"/>
              <a:t>кінці</a:t>
            </a:r>
            <a:r>
              <a:rPr lang="ru-RU" sz="2000" dirty="0"/>
              <a:t> </a:t>
            </a:r>
            <a:r>
              <a:rPr lang="ru-RU" sz="2000" dirty="0" err="1"/>
              <a:t>стійок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ми </a:t>
            </a:r>
            <a:r>
              <a:rPr lang="ru-RU" sz="2000" dirty="0" err="1"/>
              <a:t>раніше</a:t>
            </a:r>
            <a:r>
              <a:rPr lang="ru-RU" sz="2000" dirty="0"/>
              <a:t> загнули, </a:t>
            </a:r>
            <a:r>
              <a:rPr lang="ru-RU" sz="2000" dirty="0" err="1"/>
              <a:t>якщо</a:t>
            </a:r>
            <a:r>
              <a:rPr lang="ru-RU" sz="2000" dirty="0"/>
              <a:t> клей </a:t>
            </a:r>
            <a:r>
              <a:rPr lang="ru-RU" sz="2000" dirty="0" err="1"/>
              <a:t>висох</a:t>
            </a:r>
            <a:r>
              <a:rPr lang="ru-RU" sz="2000" dirty="0"/>
              <a:t> (фото 57).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1"/>
          <a:stretch/>
        </p:blipFill>
        <p:spPr bwMode="auto">
          <a:xfrm>
            <a:off x="1198306" y="2023073"/>
            <a:ext cx="6686062" cy="430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6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612776"/>
          </a:xfrm>
        </p:spPr>
        <p:txBody>
          <a:bodyPr/>
          <a:lstStyle/>
          <a:p>
            <a:r>
              <a:rPr lang="ru-RU" sz="2000" dirty="0" err="1"/>
              <a:t>Крайні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у нас </a:t>
            </a:r>
            <a:r>
              <a:rPr lang="ru-RU" sz="2000" dirty="0" err="1"/>
              <a:t>залишилися</a:t>
            </a:r>
            <a:r>
              <a:rPr lang="ru-RU" sz="2000" dirty="0"/>
              <a:t> </a:t>
            </a:r>
            <a:r>
              <a:rPr lang="ru-RU" sz="2000" dirty="0" err="1"/>
              <a:t>стирчати</a:t>
            </a:r>
            <a:r>
              <a:rPr lang="ru-RU" sz="2000" dirty="0"/>
              <a:t>, </a:t>
            </a:r>
            <a:r>
              <a:rPr lang="ru-RU" sz="2000" dirty="0" err="1"/>
              <a:t>загинаємо</a:t>
            </a:r>
            <a:r>
              <a:rPr lang="ru-RU" sz="2000" dirty="0"/>
              <a:t> та </a:t>
            </a:r>
            <a:r>
              <a:rPr lang="ru-RU" sz="2000" dirty="0" err="1"/>
              <a:t>підклеюємо</a:t>
            </a:r>
            <a:r>
              <a:rPr lang="ru-RU" sz="2000" dirty="0"/>
              <a:t>, як на фото 58.</a:t>
            </a:r>
          </a:p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"/>
          <a:stretch/>
        </p:blipFill>
        <p:spPr bwMode="auto">
          <a:xfrm>
            <a:off x="1263379" y="2132856"/>
            <a:ext cx="6629400" cy="426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052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1440160"/>
          </a:xfrm>
        </p:spPr>
        <p:txBody>
          <a:bodyPr>
            <a:noAutofit/>
          </a:bodyPr>
          <a:lstStyle/>
          <a:p>
            <a:r>
              <a:rPr lang="ru-RU" sz="2000" dirty="0"/>
              <a:t>6. Коли клей </a:t>
            </a:r>
            <a:r>
              <a:rPr lang="ru-RU" sz="2000" dirty="0" err="1"/>
              <a:t>висохне</a:t>
            </a:r>
            <a:r>
              <a:rPr lang="ru-RU" sz="2000" dirty="0"/>
              <a:t>, </a:t>
            </a:r>
            <a:r>
              <a:rPr lang="ru-RU" sz="2000" dirty="0" err="1"/>
              <a:t>ґрунтуємо</a:t>
            </a:r>
            <a:r>
              <a:rPr lang="ru-RU" sz="2000" dirty="0"/>
              <a:t> роботу.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ґрунтовкою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клей ПВА + вода 1:1.</a:t>
            </a:r>
          </a:p>
          <a:p>
            <a:r>
              <a:rPr lang="ru-RU" sz="2000" dirty="0" err="1" smtClean="0"/>
              <a:t>Даємо</a:t>
            </a:r>
            <a:r>
              <a:rPr lang="ru-RU" sz="2000" dirty="0" smtClean="0"/>
              <a:t> </a:t>
            </a:r>
            <a:r>
              <a:rPr lang="ru-RU" sz="2000" dirty="0"/>
              <a:t>добре </a:t>
            </a:r>
            <a:r>
              <a:rPr lang="ru-RU" sz="2000" dirty="0" err="1"/>
              <a:t>просохнути</a:t>
            </a:r>
            <a:r>
              <a:rPr lang="ru-RU" sz="2000" dirty="0"/>
              <a:t> та </a:t>
            </a:r>
            <a:r>
              <a:rPr lang="ru-RU" sz="2000" dirty="0" err="1"/>
              <a:t>покриваємо</a:t>
            </a:r>
            <a:r>
              <a:rPr lang="ru-RU" sz="2000" dirty="0"/>
              <a:t> темною </a:t>
            </a:r>
            <a:r>
              <a:rPr lang="ru-RU" sz="2000" dirty="0" err="1"/>
              <a:t>фарбою</a:t>
            </a:r>
            <a:r>
              <a:rPr lang="ru-RU" sz="2000" dirty="0"/>
              <a:t>. Я в </a:t>
            </a:r>
            <a:r>
              <a:rPr lang="ru-RU" sz="2000" dirty="0" err="1"/>
              <a:t>білу</a:t>
            </a:r>
            <a:r>
              <a:rPr lang="ru-RU" sz="2000" dirty="0"/>
              <a:t> </a:t>
            </a:r>
            <a:r>
              <a:rPr lang="ru-RU" sz="2000" dirty="0" err="1"/>
              <a:t>фарбу</a:t>
            </a:r>
            <a:r>
              <a:rPr lang="ru-RU" sz="2000" dirty="0"/>
              <a:t> додала </a:t>
            </a:r>
            <a:r>
              <a:rPr lang="ru-RU" sz="2000" dirty="0" err="1"/>
              <a:t>коричневий</a:t>
            </a:r>
            <a:r>
              <a:rPr lang="ru-RU" sz="2000" dirty="0"/>
              <a:t> </a:t>
            </a:r>
            <a:r>
              <a:rPr lang="ru-RU" sz="2000" dirty="0" err="1"/>
              <a:t>відтінок</a:t>
            </a:r>
            <a:r>
              <a:rPr lang="ru-RU" sz="2000" dirty="0"/>
              <a:t> (фото 59).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"/>
          <a:stretch/>
        </p:blipFill>
        <p:spPr bwMode="auto">
          <a:xfrm>
            <a:off x="1257300" y="1988840"/>
            <a:ext cx="6629400" cy="429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903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482" y="476672"/>
            <a:ext cx="8229600" cy="820688"/>
          </a:xfrm>
        </p:spPr>
        <p:txBody>
          <a:bodyPr>
            <a:noAutofit/>
          </a:bodyPr>
          <a:lstStyle/>
          <a:p>
            <a:r>
              <a:rPr lang="ru-RU" sz="2400" dirty="0" err="1"/>
              <a:t>Фарба</a:t>
            </a:r>
            <a:r>
              <a:rPr lang="ru-RU" sz="2400" dirty="0"/>
              <a:t> </a:t>
            </a:r>
            <a:r>
              <a:rPr lang="ru-RU" sz="2400" dirty="0" err="1"/>
              <a:t>висохла</a:t>
            </a:r>
            <a:r>
              <a:rPr lang="ru-RU" sz="2400" dirty="0"/>
              <a:t>, </a:t>
            </a:r>
            <a:r>
              <a:rPr lang="ru-RU" sz="2400" dirty="0" err="1"/>
              <a:t>починаємо</a:t>
            </a:r>
            <a:r>
              <a:rPr lang="ru-RU" sz="2400" dirty="0"/>
              <a:t> </a:t>
            </a:r>
            <a:r>
              <a:rPr lang="ru-RU" sz="2400" dirty="0" err="1"/>
              <a:t>наносити</a:t>
            </a:r>
            <a:r>
              <a:rPr lang="ru-RU" sz="2400" dirty="0"/>
              <a:t> патину. </a:t>
            </a:r>
            <a:r>
              <a:rPr lang="ru-RU" sz="2400" dirty="0" err="1"/>
              <a:t>Робимо</a:t>
            </a:r>
            <a:r>
              <a:rPr lang="ru-RU" sz="2400" dirty="0"/>
              <a:t>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світлою</a:t>
            </a:r>
            <a:r>
              <a:rPr lang="ru-RU" sz="2400" dirty="0"/>
              <a:t> </a:t>
            </a:r>
            <a:r>
              <a:rPr lang="ru-RU" sz="2400" dirty="0" err="1"/>
              <a:t>фарбою</a:t>
            </a:r>
            <a:r>
              <a:rPr lang="ru-RU" sz="2400" dirty="0"/>
              <a:t> за </a:t>
            </a:r>
            <a:r>
              <a:rPr lang="ru-RU" sz="2400" dirty="0" err="1"/>
              <a:t>допомогою</a:t>
            </a:r>
            <a:r>
              <a:rPr lang="ru-RU" sz="2400" dirty="0"/>
              <a:t> губки. </a:t>
            </a:r>
            <a:r>
              <a:rPr lang="ru-RU" sz="2400" dirty="0" err="1"/>
              <a:t>Наприкінці</a:t>
            </a:r>
            <a:r>
              <a:rPr lang="ru-RU" sz="2400" dirty="0"/>
              <a:t> </a:t>
            </a:r>
            <a:r>
              <a:rPr lang="ru-RU" sz="2400" dirty="0" err="1"/>
              <a:t>покриваємо</a:t>
            </a:r>
            <a:r>
              <a:rPr lang="ru-RU" sz="2400" dirty="0"/>
              <a:t> роботу лаком (фото 60).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"/>
          <a:stretch/>
        </p:blipFill>
        <p:spPr bwMode="auto">
          <a:xfrm>
            <a:off x="1222582" y="2132856"/>
            <a:ext cx="6629400" cy="429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080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656184"/>
          </a:xfrm>
        </p:spPr>
        <p:txBody>
          <a:bodyPr>
            <a:normAutofit/>
          </a:bodyPr>
          <a:lstStyle/>
          <a:p>
            <a:r>
              <a:rPr lang="ru-RU" sz="2400" dirty="0" err="1"/>
              <a:t>Щоб</a:t>
            </a:r>
            <a:r>
              <a:rPr lang="ru-RU" sz="2400" dirty="0"/>
              <a:t> наша </a:t>
            </a:r>
            <a:r>
              <a:rPr lang="ru-RU" sz="2400" dirty="0" err="1"/>
              <a:t>підставка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схожа на </a:t>
            </a:r>
            <a:r>
              <a:rPr lang="ru-RU" sz="2400" dirty="0" err="1"/>
              <a:t>валізку</a:t>
            </a:r>
            <a:r>
              <a:rPr lang="ru-RU" sz="2400" dirty="0"/>
              <a:t>, </a:t>
            </a:r>
            <a:r>
              <a:rPr lang="ru-RU" sz="2400" dirty="0" err="1"/>
              <a:t>приклеюємо</a:t>
            </a:r>
            <a:r>
              <a:rPr lang="ru-RU" sz="2400" dirty="0"/>
              <a:t> до </a:t>
            </a:r>
            <a:r>
              <a:rPr lang="ru-RU" sz="2400" dirty="0" err="1"/>
              <a:t>неї</a:t>
            </a:r>
            <a:r>
              <a:rPr lang="ru-RU" sz="2400" dirty="0"/>
              <a:t> </a:t>
            </a:r>
            <a:r>
              <a:rPr lang="ru-RU" sz="2400" dirty="0" err="1"/>
              <a:t>ремінці</a:t>
            </a:r>
            <a:r>
              <a:rPr lang="ru-RU" sz="2400" dirty="0"/>
              <a:t> та ручку. Тут уже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пофантазувати</a:t>
            </a:r>
            <a:r>
              <a:rPr lang="ru-RU" sz="2400" dirty="0"/>
              <a:t>!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629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55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Этапи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0"/>
          <a:stretch/>
        </p:blipFill>
        <p:spPr bwMode="auto">
          <a:xfrm>
            <a:off x="1259632" y="2492896"/>
            <a:ext cx="6326578" cy="384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4127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1. Дно біля підставки буде картонне. Потрібно вирізати два прямокутники за розміром нашої форми (фото 1).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480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1108720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/>
              <a:t>Один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прямокутників</a:t>
            </a:r>
            <a:r>
              <a:rPr lang="ru-RU" sz="2000" dirty="0"/>
              <a:t> </a:t>
            </a:r>
            <a:r>
              <a:rPr lang="ru-RU" sz="2000" dirty="0" err="1"/>
              <a:t>розкреслимо</a:t>
            </a:r>
            <a:r>
              <a:rPr lang="ru-RU" sz="2000" dirty="0"/>
              <a:t>. </a:t>
            </a:r>
            <a:r>
              <a:rPr lang="ru-RU" sz="2000" dirty="0" err="1"/>
              <a:t>Відстань</a:t>
            </a:r>
            <a:r>
              <a:rPr lang="ru-RU" sz="2000" dirty="0"/>
              <a:t> </a:t>
            </a:r>
            <a:r>
              <a:rPr lang="ru-RU" sz="2000" dirty="0" err="1"/>
              <a:t>між</a:t>
            </a:r>
            <a:r>
              <a:rPr lang="ru-RU" sz="2000" dirty="0"/>
              <a:t> </a:t>
            </a:r>
            <a:r>
              <a:rPr lang="ru-RU" sz="2000" dirty="0" err="1"/>
              <a:t>смужками</a:t>
            </a:r>
            <a:r>
              <a:rPr lang="ru-RU" sz="2000" dirty="0"/>
              <a:t> </a:t>
            </a:r>
            <a:r>
              <a:rPr lang="ru-RU" sz="2000" dirty="0" err="1"/>
              <a:t>приблизно</a:t>
            </a:r>
            <a:r>
              <a:rPr lang="ru-RU" sz="2000" dirty="0"/>
              <a:t> 1,5 див (фото 2). </a:t>
            </a:r>
            <a:r>
              <a:rPr lang="ru-RU" sz="2000" dirty="0" err="1"/>
              <a:t>Потім</a:t>
            </a:r>
            <a:r>
              <a:rPr lang="ru-RU" sz="2000" dirty="0"/>
              <a:t> по краях </a:t>
            </a:r>
            <a:r>
              <a:rPr lang="ru-RU" sz="2000" dirty="0" err="1"/>
              <a:t>приклеїмо</a:t>
            </a:r>
            <a:r>
              <a:rPr lang="ru-RU" sz="2000" dirty="0"/>
              <a:t> </a:t>
            </a:r>
            <a:r>
              <a:rPr lang="ru-RU" sz="2000" dirty="0" err="1"/>
              <a:t>смужки</a:t>
            </a:r>
            <a:r>
              <a:rPr lang="ru-RU" sz="2000" dirty="0"/>
              <a:t> </a:t>
            </a:r>
            <a:r>
              <a:rPr lang="ru-RU" sz="2000" dirty="0" err="1"/>
              <a:t>двостороннього</a:t>
            </a:r>
            <a:r>
              <a:rPr lang="ru-RU" sz="2000" dirty="0"/>
              <a:t> скотчу (фото 3). І, </a:t>
            </a:r>
            <a:r>
              <a:rPr lang="ru-RU" sz="2000" dirty="0" err="1"/>
              <a:t>орієнтуючись</a:t>
            </a:r>
            <a:r>
              <a:rPr lang="ru-RU" sz="2000" dirty="0"/>
              <a:t> по </a:t>
            </a:r>
            <a:r>
              <a:rPr lang="ru-RU" sz="2000" dirty="0" err="1"/>
              <a:t>смужках</a:t>
            </a:r>
            <a:r>
              <a:rPr lang="ru-RU" sz="2000" dirty="0"/>
              <a:t>, </a:t>
            </a:r>
            <a:r>
              <a:rPr lang="ru-RU" sz="2000" dirty="0" err="1"/>
              <a:t>приклеїмо</a:t>
            </a:r>
            <a:r>
              <a:rPr lang="ru-RU" sz="2000" dirty="0"/>
              <a:t> трубочки –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будуть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 (фото 4). Добре </a:t>
            </a:r>
            <a:r>
              <a:rPr lang="ru-RU" sz="2000" dirty="0" err="1"/>
              <a:t>змастимо</a:t>
            </a:r>
            <a:r>
              <a:rPr lang="ru-RU" sz="2000" dirty="0"/>
              <a:t> </a:t>
            </a:r>
            <a:r>
              <a:rPr lang="ru-RU" sz="2000" dirty="0" err="1"/>
              <a:t>поверхню</a:t>
            </a:r>
            <a:r>
              <a:rPr lang="ru-RU" sz="2000" dirty="0"/>
              <a:t> </a:t>
            </a:r>
            <a:r>
              <a:rPr lang="ru-RU" sz="2000" dirty="0" err="1"/>
              <a:t>клеєм</a:t>
            </a:r>
            <a:r>
              <a:rPr lang="ru-RU" sz="2000" dirty="0"/>
              <a:t> (фото 5).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"/>
          <a:stretch/>
        </p:blipFill>
        <p:spPr bwMode="auto">
          <a:xfrm>
            <a:off x="1043608" y="2132856"/>
            <a:ext cx="6629400" cy="431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674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0648"/>
            <a:ext cx="8229600" cy="892696"/>
          </a:xfrm>
        </p:spPr>
        <p:txBody>
          <a:bodyPr>
            <a:noAutofit/>
          </a:bodyPr>
          <a:lstStyle/>
          <a:p>
            <a:r>
              <a:rPr lang="ru-RU" sz="2000" dirty="0" err="1"/>
              <a:t>Накриваємо</a:t>
            </a:r>
            <a:r>
              <a:rPr lang="ru-RU" sz="2000" dirty="0"/>
              <a:t> все другим шматком картону (фото 6) та </a:t>
            </a:r>
            <a:r>
              <a:rPr lang="ru-RU" sz="2000" dirty="0" err="1"/>
              <a:t>ставимо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прес</a:t>
            </a:r>
            <a:r>
              <a:rPr lang="ru-RU" sz="2000" dirty="0"/>
              <a:t>. З </a:t>
            </a:r>
            <a:r>
              <a:rPr lang="ru-RU" sz="2000" dirty="0" err="1"/>
              <a:t>моїм</a:t>
            </a:r>
            <a:r>
              <a:rPr lang="ru-RU" sz="2000" dirty="0"/>
              <a:t> </a:t>
            </a:r>
            <a:r>
              <a:rPr lang="ru-RU" sz="2000" dirty="0" err="1"/>
              <a:t>клеєм</a:t>
            </a:r>
            <a:r>
              <a:rPr lang="ru-RU" sz="2000" dirty="0"/>
              <a:t> </a:t>
            </a:r>
            <a:r>
              <a:rPr lang="ru-RU" sz="2000" dirty="0" err="1"/>
              <a:t>вистачило</a:t>
            </a:r>
            <a:r>
              <a:rPr lang="ru-RU" sz="2000" dirty="0"/>
              <a:t> </a:t>
            </a:r>
            <a:r>
              <a:rPr lang="ru-RU" sz="2000" dirty="0" err="1"/>
              <a:t>кілька</a:t>
            </a:r>
            <a:r>
              <a:rPr lang="ru-RU" sz="2000" dirty="0"/>
              <a:t> годин, </a:t>
            </a:r>
            <a:r>
              <a:rPr lang="ru-RU" sz="2000" dirty="0" err="1"/>
              <a:t>щоб</a:t>
            </a:r>
            <a:r>
              <a:rPr lang="ru-RU" sz="2000" dirty="0"/>
              <a:t> добре все </a:t>
            </a:r>
            <a:r>
              <a:rPr lang="ru-RU" sz="2000" dirty="0" err="1"/>
              <a:t>склеїлося</a:t>
            </a:r>
            <a:r>
              <a:rPr lang="ru-RU" sz="2000" dirty="0"/>
              <a:t>. </a:t>
            </a: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склеювати</a:t>
            </a:r>
            <a:r>
              <a:rPr lang="ru-RU" sz="2000" dirty="0"/>
              <a:t> </a:t>
            </a:r>
            <a:r>
              <a:rPr lang="ru-RU" sz="2000" dirty="0" err="1"/>
              <a:t>клеєм</a:t>
            </a:r>
            <a:r>
              <a:rPr lang="ru-RU" sz="2000" dirty="0"/>
              <a:t> ПВА, </a:t>
            </a:r>
            <a:r>
              <a:rPr lang="ru-RU" sz="2000" dirty="0" err="1"/>
              <a:t>краще</a:t>
            </a:r>
            <a:r>
              <a:rPr lang="ru-RU" sz="2000" dirty="0"/>
              <a:t> на </a:t>
            </a:r>
            <a:r>
              <a:rPr lang="ru-RU" sz="2000" dirty="0" err="1"/>
              <a:t>ніч</a:t>
            </a:r>
            <a:r>
              <a:rPr lang="ru-RU" sz="2000" dirty="0"/>
              <a:t> </a:t>
            </a:r>
            <a:r>
              <a:rPr lang="ru-RU" sz="2000" dirty="0" err="1"/>
              <a:t>залишати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пресом</a:t>
            </a:r>
            <a:r>
              <a:rPr lang="ru-RU" sz="200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8"/>
          <a:stretch/>
        </p:blipFill>
        <p:spPr bwMode="auto">
          <a:xfrm>
            <a:off x="899592" y="1412776"/>
            <a:ext cx="74141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093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640"/>
            <a:ext cx="8229600" cy="1036712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Тепер</a:t>
            </a:r>
            <a:r>
              <a:rPr lang="ru-RU" sz="2000" dirty="0" smtClean="0"/>
              <a:t> </a:t>
            </a:r>
            <a:r>
              <a:rPr lang="ru-RU" sz="2000" dirty="0" err="1"/>
              <a:t>будемо</a:t>
            </a:r>
            <a:r>
              <a:rPr lang="ru-RU" sz="2000" dirty="0"/>
              <a:t> плести. Для початку </a:t>
            </a:r>
            <a:r>
              <a:rPr lang="ru-RU" sz="2000" dirty="0" err="1"/>
              <a:t>обплетемо</a:t>
            </a:r>
            <a:r>
              <a:rPr lang="ru-RU" sz="2000" dirty="0"/>
              <a:t> </a:t>
            </a:r>
            <a:r>
              <a:rPr lang="ru-RU" sz="2000" dirty="0" err="1"/>
              <a:t>денце</a:t>
            </a:r>
            <a:r>
              <a:rPr lang="ru-RU" sz="2000" dirty="0"/>
              <a:t> по колу. </a:t>
            </a:r>
            <a:r>
              <a:rPr lang="ru-RU" sz="2000" dirty="0" err="1"/>
              <a:t>Беремо</a:t>
            </a:r>
            <a:r>
              <a:rPr lang="ru-RU" sz="2000" dirty="0"/>
              <a:t> </a:t>
            </a:r>
            <a:r>
              <a:rPr lang="ru-RU" sz="2000" dirty="0" err="1"/>
              <a:t>робочу</a:t>
            </a:r>
            <a:r>
              <a:rPr lang="ru-RU" sz="2000" dirty="0"/>
              <a:t> трубочку (</a:t>
            </a:r>
            <a:r>
              <a:rPr lang="ru-RU" sz="2000" dirty="0" err="1"/>
              <a:t>робочі</a:t>
            </a:r>
            <a:r>
              <a:rPr lang="ru-RU" sz="2000" dirty="0"/>
              <a:t> трубочки </a:t>
            </a:r>
            <a:r>
              <a:rPr lang="ru-RU" sz="2000" dirty="0" err="1"/>
              <a:t>повинні</a:t>
            </a:r>
            <a:r>
              <a:rPr lang="ru-RU" sz="2000" dirty="0"/>
              <a:t> бути </a:t>
            </a:r>
            <a:r>
              <a:rPr lang="ru-RU" sz="2000" dirty="0" err="1"/>
              <a:t>вологими</a:t>
            </a:r>
            <a:r>
              <a:rPr lang="ru-RU" sz="2000" dirty="0"/>
              <a:t>), </a:t>
            </a:r>
            <a:r>
              <a:rPr lang="ru-RU" sz="2000" dirty="0" err="1"/>
              <a:t>згинаємо</a:t>
            </a:r>
            <a:r>
              <a:rPr lang="ru-RU" sz="2000" dirty="0"/>
              <a:t> </a:t>
            </a:r>
            <a:r>
              <a:rPr lang="ru-RU" sz="2000" dirty="0" err="1"/>
              <a:t>навпіл</a:t>
            </a:r>
            <a:r>
              <a:rPr lang="ru-RU" sz="2000" dirty="0"/>
              <a:t> (фото 7), </a:t>
            </a:r>
            <a:r>
              <a:rPr lang="ru-RU" sz="2000" dirty="0" err="1"/>
              <a:t>підставляємо</a:t>
            </a:r>
            <a:r>
              <a:rPr lang="ru-RU" sz="2000" dirty="0"/>
              <a:t> до </a:t>
            </a:r>
            <a:r>
              <a:rPr lang="ru-RU" sz="2000" dirty="0" err="1"/>
              <a:t>стійок</a:t>
            </a:r>
            <a:r>
              <a:rPr lang="ru-RU" sz="2000" dirty="0"/>
              <a:t> (фото 8) і </a:t>
            </a:r>
            <a:r>
              <a:rPr lang="ru-RU" sz="2000" dirty="0" err="1"/>
              <a:t>плетемо</a:t>
            </a:r>
            <a:r>
              <a:rPr lang="ru-RU" sz="2000" dirty="0"/>
              <a:t> </a:t>
            </a:r>
            <a:r>
              <a:rPr lang="ru-RU" sz="2000" dirty="0" err="1"/>
              <a:t>мотузкою</a:t>
            </a:r>
            <a:r>
              <a:rPr lang="ru-RU" sz="2000" dirty="0"/>
              <a:t>, як на фото 9. По </a:t>
            </a:r>
            <a:r>
              <a:rPr lang="ru-RU" sz="2000" dirty="0" err="1"/>
              <a:t>закінченні</a:t>
            </a:r>
            <a:r>
              <a:rPr lang="ru-RU" sz="2000" dirty="0"/>
              <a:t> </a:t>
            </a:r>
            <a:r>
              <a:rPr lang="ru-RU" sz="2000" dirty="0" err="1"/>
              <a:t>робочі</a:t>
            </a:r>
            <a:r>
              <a:rPr lang="ru-RU" sz="2000" dirty="0"/>
              <a:t> трубочки </a:t>
            </a:r>
            <a:r>
              <a:rPr lang="ru-RU" sz="2000" dirty="0" err="1"/>
              <a:t>загинаємо</a:t>
            </a:r>
            <a:r>
              <a:rPr lang="ru-RU" sz="2000" dirty="0"/>
              <a:t>,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поки</a:t>
            </a:r>
            <a:r>
              <a:rPr lang="ru-RU" sz="2000" dirty="0"/>
              <a:t> не </a:t>
            </a:r>
            <a:r>
              <a:rPr lang="ru-RU" sz="2000" dirty="0" err="1"/>
              <a:t>заважали</a:t>
            </a:r>
            <a:r>
              <a:rPr lang="ru-RU" sz="2000" dirty="0"/>
              <a:t> (фото 10).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"/>
          <a:stretch/>
        </p:blipFill>
        <p:spPr bwMode="auto">
          <a:xfrm>
            <a:off x="1619672" y="1910355"/>
            <a:ext cx="651868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89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726232"/>
          </a:xfrm>
        </p:spPr>
        <p:txBody>
          <a:bodyPr>
            <a:noAutofit/>
          </a:bodyPr>
          <a:lstStyle/>
          <a:p>
            <a:r>
              <a:rPr lang="ru-RU" sz="2000" dirty="0" err="1"/>
              <a:t>Піднімаємо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, як на фото 11. </a:t>
            </a:r>
            <a:r>
              <a:rPr lang="ru-RU" sz="2000" dirty="0" err="1"/>
              <a:t>Біла</a:t>
            </a:r>
            <a:r>
              <a:rPr lang="ru-RU" sz="2000" dirty="0"/>
              <a:t> трубочка </a:t>
            </a:r>
            <a:r>
              <a:rPr lang="ru-RU" sz="2000" dirty="0" err="1"/>
              <a:t>тимчасова</a:t>
            </a:r>
            <a:r>
              <a:rPr lang="ru-RU" sz="2000" dirty="0"/>
              <a:t> </a:t>
            </a:r>
            <a:r>
              <a:rPr lang="ru-RU" sz="2000" dirty="0" err="1"/>
              <a:t>замість</a:t>
            </a:r>
            <a:r>
              <a:rPr lang="ru-RU" sz="2000" dirty="0"/>
              <a:t> </a:t>
            </a:r>
            <a:r>
              <a:rPr lang="ru-RU" sz="2000" dirty="0" err="1"/>
              <a:t>неї</a:t>
            </a:r>
            <a:r>
              <a:rPr lang="ru-RU" sz="2000" dirty="0"/>
              <a:t> </a:t>
            </a:r>
            <a:r>
              <a:rPr lang="ru-RU" sz="2000" dirty="0" err="1"/>
              <a:t>встане</a:t>
            </a:r>
            <a:r>
              <a:rPr lang="ru-RU" sz="2000" dirty="0"/>
              <a:t> </a:t>
            </a:r>
            <a:r>
              <a:rPr lang="ru-RU" sz="2000" dirty="0" err="1"/>
              <a:t>остання</a:t>
            </a:r>
            <a:r>
              <a:rPr lang="ru-RU" sz="2000" dirty="0"/>
              <a:t> </a:t>
            </a:r>
            <a:r>
              <a:rPr lang="ru-RU" sz="2000" dirty="0" err="1"/>
              <a:t>стійка</a:t>
            </a:r>
            <a:r>
              <a:rPr lang="ru-RU" sz="2000" dirty="0"/>
              <a:t> по колу. При </a:t>
            </a:r>
            <a:r>
              <a:rPr lang="ru-RU" sz="2000" dirty="0" err="1"/>
              <a:t>піднятті</a:t>
            </a:r>
            <a:r>
              <a:rPr lang="ru-RU" sz="2000" dirty="0"/>
              <a:t> </a:t>
            </a:r>
            <a:r>
              <a:rPr lang="ru-RU" sz="2000" dirty="0" err="1"/>
              <a:t>стійок</a:t>
            </a:r>
            <a:r>
              <a:rPr lang="ru-RU" sz="2000" dirty="0"/>
              <a:t> </a:t>
            </a:r>
            <a:r>
              <a:rPr lang="ru-RU" sz="2000" dirty="0" err="1"/>
              <a:t>зверніть</a:t>
            </a:r>
            <a:r>
              <a:rPr lang="ru-RU" sz="2000" dirty="0"/>
              <a:t> </a:t>
            </a:r>
            <a:r>
              <a:rPr lang="ru-RU" sz="2000" dirty="0" err="1"/>
              <a:t>увагу</a:t>
            </a:r>
            <a:r>
              <a:rPr lang="ru-RU" sz="2000" dirty="0"/>
              <a:t> на кути, </a:t>
            </a:r>
            <a:r>
              <a:rPr lang="ru-RU" sz="2000" dirty="0" err="1"/>
              <a:t>кутова</a:t>
            </a:r>
            <a:r>
              <a:rPr lang="ru-RU" sz="2000" dirty="0"/>
              <a:t> </a:t>
            </a:r>
            <a:r>
              <a:rPr lang="ru-RU" sz="2000" dirty="0" err="1"/>
              <a:t>стійка</a:t>
            </a:r>
            <a:r>
              <a:rPr lang="ru-RU" sz="2000" dirty="0"/>
              <a:t> повинна </a:t>
            </a:r>
            <a:r>
              <a:rPr lang="ru-RU" sz="2000" dirty="0" err="1"/>
              <a:t>підніматися</a:t>
            </a:r>
            <a:r>
              <a:rPr lang="ru-RU" sz="2000" dirty="0"/>
              <a:t> на </a:t>
            </a:r>
            <a:r>
              <a:rPr lang="ru-RU" sz="2000" dirty="0" err="1"/>
              <a:t>рівні</a:t>
            </a:r>
            <a:r>
              <a:rPr lang="ru-RU" sz="2000" dirty="0"/>
              <a:t> кута (фото 12).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"/>
          <a:stretch/>
        </p:blipFill>
        <p:spPr bwMode="auto">
          <a:xfrm>
            <a:off x="1475656" y="1484784"/>
            <a:ext cx="6339036" cy="408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522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74" y="188640"/>
            <a:ext cx="8229600" cy="1036712"/>
          </a:xfrm>
        </p:spPr>
        <p:txBody>
          <a:bodyPr>
            <a:normAutofit/>
          </a:bodyPr>
          <a:lstStyle/>
          <a:p>
            <a:r>
              <a:rPr lang="ru-RU" sz="2000" dirty="0" err="1"/>
              <a:t>Стійки</a:t>
            </a:r>
            <a:r>
              <a:rPr lang="ru-RU" sz="2000" dirty="0"/>
              <a:t> </a:t>
            </a:r>
            <a:r>
              <a:rPr lang="ru-RU" sz="2000" dirty="0" err="1"/>
              <a:t>підняли</a:t>
            </a:r>
            <a:r>
              <a:rPr lang="ru-RU" sz="2000" dirty="0"/>
              <a:t>, </a:t>
            </a:r>
            <a:r>
              <a:rPr lang="ru-RU" sz="2000" dirty="0" err="1"/>
              <a:t>робочі</a:t>
            </a:r>
            <a:r>
              <a:rPr lang="ru-RU" sz="2000" dirty="0"/>
              <a:t> трубочки повернули на </a:t>
            </a:r>
            <a:r>
              <a:rPr lang="ru-RU" sz="2000" dirty="0" err="1"/>
              <a:t>місце</a:t>
            </a:r>
            <a:r>
              <a:rPr lang="ru-RU" sz="2000" dirty="0"/>
              <a:t> (фото 13). </a:t>
            </a:r>
            <a:r>
              <a:rPr lang="ru-RU" sz="2000" dirty="0" err="1"/>
              <a:t>Вставляємо</a:t>
            </a:r>
            <a:r>
              <a:rPr lang="ru-RU" sz="2000" dirty="0"/>
              <a:t> форму, за </a:t>
            </a:r>
            <a:r>
              <a:rPr lang="ru-RU" sz="2000" dirty="0" err="1"/>
              <a:t>якою</a:t>
            </a:r>
            <a:r>
              <a:rPr lang="ru-RU" sz="2000" dirty="0"/>
              <a:t> </a:t>
            </a:r>
            <a:r>
              <a:rPr lang="ru-RU" sz="2000" dirty="0" err="1"/>
              <a:t>вирізали</a:t>
            </a:r>
            <a:r>
              <a:rPr lang="ru-RU" sz="2000" dirty="0"/>
              <a:t> дно і </a:t>
            </a:r>
            <a:r>
              <a:rPr lang="ru-RU" sz="2000" dirty="0" err="1"/>
              <a:t>обплітаємо</a:t>
            </a:r>
            <a:r>
              <a:rPr lang="ru-RU" sz="2000" dirty="0"/>
              <a:t> «</a:t>
            </a:r>
            <a:r>
              <a:rPr lang="ru-RU" sz="2000" dirty="0" err="1"/>
              <a:t>мотузкою</a:t>
            </a:r>
            <a:r>
              <a:rPr lang="ru-RU" sz="2000" dirty="0"/>
              <a:t>» (фото 14). Кути </a:t>
            </a:r>
            <a:r>
              <a:rPr lang="ru-RU" sz="2000" dirty="0" err="1"/>
              <a:t>обплітаємо</a:t>
            </a:r>
            <a:r>
              <a:rPr lang="ru-RU" sz="2000" dirty="0"/>
              <a:t> так, як показано на фото 15 та 16.</a:t>
            </a:r>
          </a:p>
          <a:p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"/>
          <a:stretch/>
        </p:blipFill>
        <p:spPr bwMode="auto">
          <a:xfrm>
            <a:off x="1115616" y="1412776"/>
            <a:ext cx="6778549" cy="438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434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627" y="260648"/>
            <a:ext cx="8229600" cy="1108720"/>
          </a:xfrm>
        </p:spPr>
        <p:txBody>
          <a:bodyPr>
            <a:noAutofit/>
          </a:bodyPr>
          <a:lstStyle/>
          <a:p>
            <a:r>
              <a:rPr lang="ru-RU" sz="2000" dirty="0"/>
              <a:t>3. </a:t>
            </a:r>
            <a:r>
              <a:rPr lang="ru-RU" sz="2000" dirty="0" err="1"/>
              <a:t>Доплітаємо</a:t>
            </a:r>
            <a:r>
              <a:rPr lang="ru-RU" sz="2000" dirty="0"/>
              <a:t> до </a:t>
            </a:r>
            <a:r>
              <a:rPr lang="ru-RU" sz="2000" dirty="0" err="1"/>
              <a:t>потрібної</a:t>
            </a:r>
            <a:r>
              <a:rPr lang="ru-RU" sz="2000" dirty="0"/>
              <a:t> </a:t>
            </a:r>
            <a:r>
              <a:rPr lang="ru-RU" sz="2000" dirty="0" err="1"/>
              <a:t>висоти</a:t>
            </a:r>
            <a:r>
              <a:rPr lang="ru-RU" sz="2000" dirty="0"/>
              <a:t> (у мене 4,5 см) і переходимо до </a:t>
            </a:r>
            <a:r>
              <a:rPr lang="ru-RU" sz="2000" dirty="0" err="1"/>
              <a:t>кишеньки</a:t>
            </a:r>
            <a:r>
              <a:rPr lang="ru-RU" sz="2000" dirty="0"/>
              <a:t>. По </a:t>
            </a:r>
            <a:r>
              <a:rPr lang="ru-RU" sz="2000" dirty="0" err="1"/>
              <a:t>одній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сторін</a:t>
            </a:r>
            <a:r>
              <a:rPr lang="ru-RU" sz="2000" dirty="0"/>
              <a:t> </a:t>
            </a:r>
            <a:r>
              <a:rPr lang="ru-RU" sz="2000" dirty="0" err="1"/>
              <a:t>опускаємо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 горизонтально (фото 17, 18). І </a:t>
            </a:r>
            <a:r>
              <a:rPr lang="ru-RU" sz="2000" dirty="0" err="1"/>
              <a:t>поруч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кожною </a:t>
            </a:r>
            <a:r>
              <a:rPr lang="ru-RU" sz="2000" dirty="0" err="1"/>
              <a:t>опущеною</a:t>
            </a:r>
            <a:r>
              <a:rPr lang="ru-RU" sz="2000" dirty="0"/>
              <a:t> </a:t>
            </a:r>
            <a:r>
              <a:rPr lang="ru-RU" sz="2000" dirty="0" err="1"/>
              <a:t>стійкою</a:t>
            </a:r>
            <a:r>
              <a:rPr lang="ru-RU" sz="2000" dirty="0"/>
              <a:t> </a:t>
            </a:r>
            <a:r>
              <a:rPr lang="ru-RU" sz="2000" dirty="0" err="1"/>
              <a:t>вставляємо</a:t>
            </a:r>
            <a:r>
              <a:rPr lang="ru-RU" sz="2000" dirty="0"/>
              <a:t> </a:t>
            </a:r>
            <a:r>
              <a:rPr lang="ru-RU" sz="2000" dirty="0" err="1"/>
              <a:t>додаткові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 (фото 19, 20). На фото </a:t>
            </a:r>
            <a:r>
              <a:rPr lang="ru-RU" sz="2000" dirty="0" err="1"/>
              <a:t>крайні</a:t>
            </a:r>
            <a:r>
              <a:rPr lang="ru-RU" sz="2000" dirty="0"/>
              <a:t> </a:t>
            </a:r>
            <a:r>
              <a:rPr lang="ru-RU" sz="2000" dirty="0" err="1"/>
              <a:t>стійки</a:t>
            </a:r>
            <a:r>
              <a:rPr lang="ru-RU" sz="2000" dirty="0"/>
              <a:t> не </a:t>
            </a:r>
            <a:r>
              <a:rPr lang="ru-RU" sz="2000" dirty="0" err="1"/>
              <a:t>вставлені</a:t>
            </a:r>
            <a:r>
              <a:rPr lang="ru-RU" sz="2000" dirty="0"/>
              <a:t>, але </a:t>
            </a:r>
            <a:r>
              <a:rPr lang="ru-RU" sz="2000" dirty="0" err="1"/>
              <a:t>під</a:t>
            </a:r>
            <a:r>
              <a:rPr lang="ru-RU" sz="2000" dirty="0"/>
              <a:t> час </a:t>
            </a:r>
            <a:r>
              <a:rPr lang="ru-RU" sz="2000" dirty="0" err="1"/>
              <a:t>роботи</a:t>
            </a:r>
            <a:r>
              <a:rPr lang="ru-RU" sz="2000" dirty="0"/>
              <a:t> я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також</a:t>
            </a:r>
            <a:r>
              <a:rPr lang="ru-RU" sz="2000" dirty="0"/>
              <a:t> додам..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"/>
          <a:stretch/>
        </p:blipFill>
        <p:spPr bwMode="auto">
          <a:xfrm>
            <a:off x="1403648" y="1988840"/>
            <a:ext cx="6051004" cy="402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499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100</TotalTime>
  <Words>953</Words>
  <Application>Microsoft Office PowerPoint</Application>
  <PresentationFormat>Экран (4:3)</PresentationFormat>
  <Paragraphs>49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Литейная</vt:lpstr>
      <vt:lpstr>Підставка для спецій  7 кас</vt:lpstr>
      <vt:lpstr>Нам знадобиться: </vt:lpstr>
      <vt:lpstr>Этапи роботи: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12</cp:revision>
  <dcterms:created xsi:type="dcterms:W3CDTF">2021-11-08T16:55:50Z</dcterms:created>
  <dcterms:modified xsi:type="dcterms:W3CDTF">2021-11-12T06:11:45Z</dcterms:modified>
</cp:coreProperties>
</file>