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sldIdLst>
    <p:sldId id="290" r:id="rId2"/>
    <p:sldId id="291" r:id="rId3"/>
    <p:sldId id="310" r:id="rId4"/>
    <p:sldId id="279" r:id="rId5"/>
    <p:sldId id="292" r:id="rId6"/>
    <p:sldId id="311" r:id="rId7"/>
    <p:sldId id="257" r:id="rId8"/>
    <p:sldId id="294" r:id="rId9"/>
    <p:sldId id="258" r:id="rId10"/>
    <p:sldId id="296" r:id="rId11"/>
    <p:sldId id="259" r:id="rId12"/>
    <p:sldId id="299" r:id="rId13"/>
    <p:sldId id="312" r:id="rId14"/>
    <p:sldId id="306" r:id="rId15"/>
    <p:sldId id="301" r:id="rId16"/>
    <p:sldId id="264" r:id="rId17"/>
    <p:sldId id="303" r:id="rId18"/>
    <p:sldId id="305" r:id="rId19"/>
    <p:sldId id="313" r:id="rId20"/>
    <p:sldId id="314" r:id="rId21"/>
    <p:sldId id="300" r:id="rId22"/>
    <p:sldId id="265" r:id="rId23"/>
    <p:sldId id="280" r:id="rId24"/>
    <p:sldId id="307" r:id="rId25"/>
    <p:sldId id="281" r:id="rId26"/>
    <p:sldId id="283" r:id="rId27"/>
    <p:sldId id="284" r:id="rId28"/>
    <p:sldId id="286" r:id="rId29"/>
    <p:sldId id="277" r:id="rId30"/>
    <p:sldId id="315" r:id="rId31"/>
    <p:sldId id="316" r:id="rId32"/>
    <p:sldId id="309"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CC00CC"/>
    <a:srgbClr val="FF00FF"/>
    <a:srgbClr val="291066"/>
    <a:srgbClr val="A0965A"/>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80" autoAdjust="0"/>
  </p:normalViewPr>
  <p:slideViewPr>
    <p:cSldViewPr>
      <p:cViewPr varScale="1">
        <p:scale>
          <a:sx n="87" d="100"/>
          <a:sy n="87" d="100"/>
        </p:scale>
        <p:origin x="-8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B78C12-5BEF-4730-888E-CA9D813E5973}" type="datetimeFigureOut">
              <a:rPr lang="ru-RU" smtClean="0"/>
              <a:t>03.11.2021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D7BD58-2B41-4E3B-84CE-15B2BC04794E}" type="slidenum">
              <a:rPr lang="ru-RU" smtClean="0"/>
              <a:t>‹#›</a:t>
            </a:fld>
            <a:endParaRPr lang="ru-RU"/>
          </a:p>
        </p:txBody>
      </p:sp>
    </p:spTree>
    <p:extLst>
      <p:ext uri="{BB962C8B-B14F-4D97-AF65-F5344CB8AC3E}">
        <p14:creationId xmlns:p14="http://schemas.microsoft.com/office/powerpoint/2010/main" val="43965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D7BD58-2B41-4E3B-84CE-15B2BC04794E}" type="slidenum">
              <a:rPr lang="ru-RU" smtClean="0"/>
              <a:t>23</a:t>
            </a:fld>
            <a:endParaRPr lang="ru-RU"/>
          </a:p>
        </p:txBody>
      </p:sp>
    </p:spTree>
    <p:extLst>
      <p:ext uri="{BB962C8B-B14F-4D97-AF65-F5344CB8AC3E}">
        <p14:creationId xmlns:p14="http://schemas.microsoft.com/office/powerpoint/2010/main" val="386836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1"/>
      </p:bgRef>
    </p:bg>
    <p:spTree>
      <p:nvGrpSpPr>
        <p:cNvPr id="1" name=""/>
        <p:cNvGrpSpPr/>
        <p:nvPr/>
      </p:nvGrpSpPr>
      <p:grpSpPr>
        <a:xfrm>
          <a:off x="0" y="0"/>
          <a:ext cx="0" cy="0"/>
          <a:chOff x="0" y="0"/>
          <a:chExt cx="0" cy="0"/>
        </a:xfrm>
      </p:grpSpPr>
      <p:sp>
        <p:nvSpPr>
          <p:cNvPr id="12" name="Прямоугольник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Скругленный прямоугольник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Подзаголовок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55632B5F-1CB5-440E-BDFB-99759121990F}" type="datetimeFigureOut">
              <a:rPr lang="ru-RU" smtClean="0"/>
              <a:pPr/>
              <a:t>03.11.2021</a:t>
            </a:fld>
            <a:endParaRPr lang="uk-UA"/>
          </a:p>
        </p:txBody>
      </p:sp>
      <p:sp>
        <p:nvSpPr>
          <p:cNvPr id="17" name="Нижний колонтитул 16"/>
          <p:cNvSpPr>
            <a:spLocks noGrp="1"/>
          </p:cNvSpPr>
          <p:nvPr>
            <p:ph type="ftr" sz="quarter" idx="11"/>
          </p:nvPr>
        </p:nvSpPr>
        <p:spPr/>
        <p:txBody>
          <a:bodyPr/>
          <a:lstStyle/>
          <a:p>
            <a:endParaRPr lang="uk-UA"/>
          </a:p>
        </p:txBody>
      </p:sp>
      <p:sp>
        <p:nvSpPr>
          <p:cNvPr id="29" name="Номер слайда 28"/>
          <p:cNvSpPr>
            <a:spLocks noGrp="1"/>
          </p:cNvSpPr>
          <p:nvPr>
            <p:ph type="sldNum" sz="quarter" idx="12"/>
          </p:nvPr>
        </p:nvSpPr>
        <p:spPr/>
        <p:txBody>
          <a:bodyPr lIns="0" tIns="0" rIns="0" bIns="0">
            <a:noAutofit/>
          </a:bodyPr>
          <a:lstStyle>
            <a:lvl1pPr>
              <a:defRPr sz="1400">
                <a:solidFill>
                  <a:srgbClr val="FFFFFF"/>
                </a:solidFill>
              </a:defRPr>
            </a:lvl1pPr>
          </a:lstStyle>
          <a:p>
            <a:fld id="{17660A50-E174-44C6-8F2B-B08CAB0A14F0}" type="slidenum">
              <a:rPr lang="uk-UA" smtClean="0"/>
              <a:pPr/>
              <a:t>‹#›</a:t>
            </a:fld>
            <a:endParaRPr lang="uk-UA"/>
          </a:p>
        </p:txBody>
      </p:sp>
      <p:sp>
        <p:nvSpPr>
          <p:cNvPr id="7" name="Прямоугольник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5632B5F-1CB5-440E-BDFB-99759121990F}" type="datetimeFigureOut">
              <a:rPr lang="ru-RU" smtClean="0"/>
              <a:pPr/>
              <a:t>03.11.2021</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7660A50-E174-44C6-8F2B-B08CAB0A14F0}"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1"/>
            <a:ext cx="201168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914400" y="274640"/>
            <a:ext cx="55626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5632B5F-1CB5-440E-BDFB-99759121990F}" type="datetimeFigureOut">
              <a:rPr lang="ru-RU" smtClean="0"/>
              <a:pPr/>
              <a:t>03.11.2021</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7660A50-E174-44C6-8F2B-B08CAB0A14F0}"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55632B5F-1CB5-440E-BDFB-99759121990F}" type="datetimeFigureOut">
              <a:rPr lang="ru-RU" smtClean="0"/>
              <a:pPr/>
              <a:t>03.11.2021</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7660A50-E174-44C6-8F2B-B08CAB0A14F0}" type="slidenum">
              <a:rPr lang="uk-UA" smtClean="0"/>
              <a:pPr/>
              <a:t>‹#›</a:t>
            </a:fld>
            <a:endParaRPr lang="uk-UA"/>
          </a:p>
        </p:txBody>
      </p:sp>
      <p:sp>
        <p:nvSpPr>
          <p:cNvPr id="8" name="Объект 7"/>
          <p:cNvSpPr>
            <a:spLocks noGrp="1"/>
          </p:cNvSpPr>
          <p:nvPr>
            <p:ph sz="quarter" idx="1"/>
          </p:nvPr>
        </p:nvSpPr>
        <p:spPr>
          <a:xfrm>
            <a:off x="914400" y="1447800"/>
            <a:ext cx="777240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11" name="Прямоугольник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Скругленный прямоугольник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722313" y="952500"/>
            <a:ext cx="7772400" cy="1362075"/>
          </a:xfrm>
        </p:spPr>
        <p:txBody>
          <a:bodyPr anchor="b" anchorCtr="0"/>
          <a:lstStyle>
            <a:lvl1pPr algn="l">
              <a:buNone/>
              <a:defRPr sz="4000" b="0" cap="none"/>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5632B5F-1CB5-440E-BDFB-99759121990F}" type="datetimeFigureOut">
              <a:rPr lang="ru-RU" smtClean="0"/>
              <a:pPr/>
              <a:t>03.11.2021</a:t>
            </a:fld>
            <a:endParaRPr lang="uk-UA"/>
          </a:p>
        </p:txBody>
      </p:sp>
      <p:sp>
        <p:nvSpPr>
          <p:cNvPr id="5" name="Нижний колонтитул 4"/>
          <p:cNvSpPr>
            <a:spLocks noGrp="1"/>
          </p:cNvSpPr>
          <p:nvPr>
            <p:ph type="ftr" sz="quarter" idx="11"/>
          </p:nvPr>
        </p:nvSpPr>
        <p:spPr>
          <a:xfrm>
            <a:off x="800100" y="6172200"/>
            <a:ext cx="4000500" cy="457200"/>
          </a:xfrm>
        </p:spPr>
        <p:txBody>
          <a:bodyPr/>
          <a:lstStyle/>
          <a:p>
            <a:endParaRPr lang="uk-UA"/>
          </a:p>
        </p:txBody>
      </p:sp>
      <p:sp>
        <p:nvSpPr>
          <p:cNvPr id="7" name="Прямоугольник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146304" y="6208776"/>
            <a:ext cx="457200" cy="457200"/>
          </a:xfrm>
        </p:spPr>
        <p:txBody>
          <a:bodyPr/>
          <a:lstStyle/>
          <a:p>
            <a:fld id="{17660A50-E174-44C6-8F2B-B08CAB0A14F0}" type="slidenum">
              <a:rPr lang="uk-UA" smtClean="0"/>
              <a:pPr/>
              <a:t>‹#›</a:t>
            </a:fld>
            <a:endParaRPr lang="uk-UA"/>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55632B5F-1CB5-440E-BDFB-99759121990F}" type="datetimeFigureOut">
              <a:rPr lang="ru-RU" smtClean="0"/>
              <a:pPr/>
              <a:t>03.11.2021</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17660A50-E174-44C6-8F2B-B08CAB0A14F0}" type="slidenum">
              <a:rPr lang="uk-UA" smtClean="0"/>
              <a:pPr/>
              <a:t>‹#›</a:t>
            </a:fld>
            <a:endParaRPr lang="uk-UA"/>
          </a:p>
        </p:txBody>
      </p:sp>
      <p:sp>
        <p:nvSpPr>
          <p:cNvPr id="9" name="Объект 8"/>
          <p:cNvSpPr>
            <a:spLocks noGrp="1"/>
          </p:cNvSpPr>
          <p:nvPr>
            <p:ph sz="quarter" idx="1"/>
          </p:nvPr>
        </p:nvSpPr>
        <p:spPr>
          <a:xfrm>
            <a:off x="914400" y="1447800"/>
            <a:ext cx="374904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Объект 10"/>
          <p:cNvSpPr>
            <a:spLocks noGrp="1"/>
          </p:cNvSpPr>
          <p:nvPr>
            <p:ph sz="quarter" idx="2"/>
          </p:nvPr>
        </p:nvSpPr>
        <p:spPr>
          <a:xfrm>
            <a:off x="4933950" y="1447800"/>
            <a:ext cx="374904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3050"/>
            <a:ext cx="7772400" cy="1143000"/>
          </a:xfrm>
        </p:spPr>
        <p:txBody>
          <a:bodyPr anchor="b" anchorCtr="0"/>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55632B5F-1CB5-440E-BDFB-99759121990F}" type="datetimeFigureOut">
              <a:rPr lang="ru-RU" smtClean="0"/>
              <a:pPr/>
              <a:t>03.11.2021</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17660A50-E174-44C6-8F2B-B08CAB0A14F0}" type="slidenum">
              <a:rPr lang="uk-UA" smtClean="0"/>
              <a:pPr/>
              <a:t>‹#›</a:t>
            </a:fld>
            <a:endParaRPr lang="uk-UA"/>
          </a:p>
        </p:txBody>
      </p:sp>
      <p:sp>
        <p:nvSpPr>
          <p:cNvPr id="11" name="Объект 10"/>
          <p:cNvSpPr>
            <a:spLocks noGrp="1"/>
          </p:cNvSpPr>
          <p:nvPr>
            <p:ph sz="half" idx="2"/>
          </p:nvPr>
        </p:nvSpPr>
        <p:spPr>
          <a:xfrm>
            <a:off x="914400" y="2247900"/>
            <a:ext cx="3733800" cy="38862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4"/>
          </p:nvPr>
        </p:nvSpPr>
        <p:spPr>
          <a:xfrm>
            <a:off x="4953000" y="2247900"/>
            <a:ext cx="3733800" cy="38862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5632B5F-1CB5-440E-BDFB-99759121990F}" type="datetimeFigureOut">
              <a:rPr lang="ru-RU" smtClean="0"/>
              <a:pPr/>
              <a:t>03.11.2021</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17660A50-E174-44C6-8F2B-B08CAB0A14F0}" type="slidenum">
              <a:rPr lang="uk-UA" smtClean="0"/>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5632B5F-1CB5-440E-BDFB-99759121990F}" type="datetimeFigureOut">
              <a:rPr lang="ru-RU" smtClean="0"/>
              <a:pPr/>
              <a:t>03.11.2021</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17660A50-E174-44C6-8F2B-B08CAB0A14F0}"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оугольник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Скругленный прямоугольник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914400" y="273050"/>
            <a:ext cx="7772400" cy="1143000"/>
          </a:xfrm>
        </p:spPr>
        <p:txBody>
          <a:bodyPr anchor="b" anchorCtr="0"/>
          <a:lstStyle>
            <a:lvl1pPr algn="l">
              <a:buNone/>
              <a:defRPr sz="4000" b="0"/>
            </a:lvl1pPr>
          </a:lstStyle>
          <a:p>
            <a:r>
              <a:rPr kumimoji="0" lang="ru-RU" smtClean="0"/>
              <a:t>Образец заголовка</a:t>
            </a:r>
            <a:endParaRPr kumimoji="0" lang="en-US"/>
          </a:p>
        </p:txBody>
      </p:sp>
      <p:sp>
        <p:nvSpPr>
          <p:cNvPr id="3" name="Текст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5632B5F-1CB5-440E-BDFB-99759121990F}" type="datetimeFigureOut">
              <a:rPr lang="ru-RU" smtClean="0"/>
              <a:pPr/>
              <a:t>03.11.2021</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17660A50-E174-44C6-8F2B-B08CAB0A14F0}" type="slidenum">
              <a:rPr lang="uk-UA" smtClean="0"/>
              <a:pPr/>
              <a:t>‹#›</a:t>
            </a:fld>
            <a:endParaRPr lang="uk-UA"/>
          </a:p>
        </p:txBody>
      </p:sp>
      <p:sp>
        <p:nvSpPr>
          <p:cNvPr id="11" name="Объект 10"/>
          <p:cNvSpPr>
            <a:spLocks noGrp="1"/>
          </p:cNvSpPr>
          <p:nvPr>
            <p:ph sz="quarter" idx="1"/>
          </p:nvPr>
        </p:nvSpPr>
        <p:spPr>
          <a:xfrm>
            <a:off x="2971800" y="1600200"/>
            <a:ext cx="5715000" cy="44958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5632B5F-1CB5-440E-BDFB-99759121990F}" type="datetimeFigureOut">
              <a:rPr lang="ru-RU" smtClean="0"/>
              <a:pPr/>
              <a:t>03.11.2021</a:t>
            </a:fld>
            <a:endParaRPr lang="uk-UA"/>
          </a:p>
        </p:txBody>
      </p:sp>
      <p:sp>
        <p:nvSpPr>
          <p:cNvPr id="6" name="Нижний колонтитул 5"/>
          <p:cNvSpPr>
            <a:spLocks noGrp="1"/>
          </p:cNvSpPr>
          <p:nvPr>
            <p:ph type="ftr" sz="quarter" idx="11"/>
          </p:nvPr>
        </p:nvSpPr>
        <p:spPr>
          <a:xfrm>
            <a:off x="914400" y="6172200"/>
            <a:ext cx="3886200" cy="457200"/>
          </a:xfrm>
        </p:spPr>
        <p:txBody>
          <a:bodyPr/>
          <a:lstStyle/>
          <a:p>
            <a:endParaRPr lang="uk-UA"/>
          </a:p>
        </p:txBody>
      </p:sp>
      <p:sp>
        <p:nvSpPr>
          <p:cNvPr id="7" name="Номер слайда 6"/>
          <p:cNvSpPr>
            <a:spLocks noGrp="1"/>
          </p:cNvSpPr>
          <p:nvPr>
            <p:ph type="sldNum" sz="quarter" idx="12"/>
          </p:nvPr>
        </p:nvSpPr>
        <p:spPr>
          <a:xfrm>
            <a:off x="146304" y="6208776"/>
            <a:ext cx="457200" cy="457200"/>
          </a:xfrm>
        </p:spPr>
        <p:txBody>
          <a:bodyPr/>
          <a:lstStyle/>
          <a:p>
            <a:fld id="{17660A50-E174-44C6-8F2B-B08CAB0A14F0}" type="slidenum">
              <a:rPr lang="uk-UA" smtClean="0"/>
              <a:pPr/>
              <a:t>‹#›</a:t>
            </a:fld>
            <a:endParaRPr lang="uk-UA"/>
          </a:p>
        </p:txBody>
      </p:sp>
      <p:sp>
        <p:nvSpPr>
          <p:cNvPr id="11" name="Прямоугольник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Рисунок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ru-RU" smtClean="0"/>
              <a:t>Вставка рисунка</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Скругленный прямоугольник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Заголовок 21"/>
          <p:cNvSpPr>
            <a:spLocks noGrp="1"/>
          </p:cNvSpPr>
          <p:nvPr>
            <p:ph type="title"/>
          </p:nvPr>
        </p:nvSpPr>
        <p:spPr>
          <a:xfrm>
            <a:off x="914400" y="274638"/>
            <a:ext cx="7772400" cy="1143000"/>
          </a:xfrm>
          <a:prstGeom prst="rect">
            <a:avLst/>
          </a:prstGeom>
        </p:spPr>
        <p:txBody>
          <a:bodyPr bIns="91440" anchor="b" anchorCtr="0">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55632B5F-1CB5-440E-BDFB-99759121990F}" type="datetimeFigureOut">
              <a:rPr lang="ru-RU" smtClean="0"/>
              <a:pPr/>
              <a:t>03.11.2021</a:t>
            </a:fld>
            <a:endParaRPr lang="uk-UA"/>
          </a:p>
        </p:txBody>
      </p:sp>
      <p:sp>
        <p:nvSpPr>
          <p:cNvPr id="3" name="Нижний колонтитул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uk-UA"/>
          </a:p>
        </p:txBody>
      </p:sp>
      <p:sp>
        <p:nvSpPr>
          <p:cNvPr id="23" name="Номер слайда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17660A50-E174-44C6-8F2B-B08CAB0A14F0}" type="slidenum">
              <a:rPr lang="uk-UA" smtClean="0"/>
              <a:pPr/>
              <a:t>‹#›</a:t>
            </a:fld>
            <a:endParaRPr lang="uk-UA"/>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mailto:kondratuktv@ukr.net"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5NSuv80cVQo&amp;list=PLEoEWGEBriPDr4cJAXSVUtV-L6AhCjnjM&amp;index=88" TargetMode="External"/><Relationship Id="rId3" Type="http://schemas.openxmlformats.org/officeDocument/2006/relationships/hyperlink" Target="https://www.youtube.com/watch?v=fIVy7awScuM" TargetMode="External"/><Relationship Id="rId7" Type="http://schemas.openxmlformats.org/officeDocument/2006/relationships/hyperlink" Target="https://www.youtube.com/watch?v=4_NLa7WA7h8" TargetMode="External"/><Relationship Id="rId2" Type="http://schemas.openxmlformats.org/officeDocument/2006/relationships/hyperlink" Target="https://www.youtube.com/watch?v=lCsToaF90Uo" TargetMode="External"/><Relationship Id="rId1" Type="http://schemas.openxmlformats.org/officeDocument/2006/relationships/slideLayout" Target="../slideLayouts/slideLayout2.xml"/><Relationship Id="rId6" Type="http://schemas.openxmlformats.org/officeDocument/2006/relationships/hyperlink" Target="https://www.youtube.com/watch?v=MjRQK-KOXw8" TargetMode="External"/><Relationship Id="rId5" Type="http://schemas.openxmlformats.org/officeDocument/2006/relationships/hyperlink" Target="https://www.youtube.com/watch?v=yrLlTVA4uh0" TargetMode="External"/><Relationship Id="rId10" Type="http://schemas.openxmlformats.org/officeDocument/2006/relationships/hyperlink" Target="https://www.youtube.com/watch?v=BIHrN54oj24&amp;vl=ru" TargetMode="External"/><Relationship Id="rId4" Type="http://schemas.openxmlformats.org/officeDocument/2006/relationships/hyperlink" Target="https://www.youtube.com/watch?v=tyNZhCvT9xE" TargetMode="External"/><Relationship Id="rId9" Type="http://schemas.openxmlformats.org/officeDocument/2006/relationships/hyperlink" Target="https://www.youtube.com/watch?v=2Q48kHhaX3k&amp;vl=r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85720" y="1484784"/>
            <a:ext cx="8572560" cy="1080120"/>
          </a:xfrm>
        </p:spPr>
        <p:txBody>
          <a:bodyPr>
            <a:normAutofit/>
          </a:bodyPr>
          <a:lstStyle/>
          <a:p>
            <a:r>
              <a:rPr lang="uk-UA" sz="4400" b="1" dirty="0" smtClean="0">
                <a:solidFill>
                  <a:srgbClr val="FFC000"/>
                </a:solidFill>
                <a:latin typeface="Times New Roman" pitchFamily="18" charset="0"/>
                <a:cs typeface="Times New Roman" pitchFamily="18" charset="0"/>
              </a:rPr>
              <a:t>“МІЙ ВЛАСНИЙ СТИЛЬ”</a:t>
            </a:r>
            <a:endParaRPr lang="uk-UA" sz="4400" b="1" dirty="0">
              <a:solidFill>
                <a:srgbClr val="FFC000"/>
              </a:solidFill>
              <a:latin typeface="Times New Roman" pitchFamily="18" charset="0"/>
              <a:cs typeface="Times New Roman" pitchFamily="18" charset="0"/>
            </a:endParaRPr>
          </a:p>
        </p:txBody>
      </p:sp>
      <p:sp>
        <p:nvSpPr>
          <p:cNvPr id="2" name="Заголовок 1"/>
          <p:cNvSpPr>
            <a:spLocks noGrp="1"/>
          </p:cNvSpPr>
          <p:nvPr>
            <p:ph type="ctrTitle"/>
          </p:nvPr>
        </p:nvSpPr>
        <p:spPr>
          <a:xfrm>
            <a:off x="642910" y="1"/>
            <a:ext cx="7772400" cy="1000108"/>
          </a:xfrm>
        </p:spPr>
        <p:txBody>
          <a:bodyPr/>
          <a:lstStyle/>
          <a:p>
            <a:r>
              <a:rPr lang="uk-UA" b="1" dirty="0" err="1" smtClean="0">
                <a:solidFill>
                  <a:srgbClr val="002060"/>
                </a:solidFill>
                <a:latin typeface="Times New Roman" pitchFamily="18" charset="0"/>
                <a:cs typeface="Times New Roman" pitchFamily="18" charset="0"/>
              </a:rPr>
              <a:t>Міні-проєкт</a:t>
            </a:r>
            <a:endParaRPr lang="uk-UA" b="1" dirty="0">
              <a:solidFill>
                <a:srgbClr val="002060"/>
              </a:solidFill>
              <a:latin typeface="Times New Roman" pitchFamily="18" charset="0"/>
              <a:cs typeface="Times New Roman" pitchFamily="18" charset="0"/>
            </a:endParaRPr>
          </a:p>
        </p:txBody>
      </p:sp>
      <p:sp>
        <p:nvSpPr>
          <p:cNvPr id="4" name="Прямоугольник 3"/>
          <p:cNvSpPr/>
          <p:nvPr/>
        </p:nvSpPr>
        <p:spPr>
          <a:xfrm>
            <a:off x="3357554" y="857232"/>
            <a:ext cx="2473947" cy="369332"/>
          </a:xfrm>
          <a:prstGeom prst="rect">
            <a:avLst/>
          </a:prstGeom>
        </p:spPr>
        <p:txBody>
          <a:bodyPr wrap="none">
            <a:spAutoFit/>
          </a:bodyPr>
          <a:lstStyle/>
          <a:p>
            <a:r>
              <a:rPr lang="uk-UA" b="1" dirty="0" smtClean="0">
                <a:solidFill>
                  <a:srgbClr val="002060"/>
                </a:solidFill>
                <a:latin typeface="Times New Roman" pitchFamily="18" charset="0"/>
                <a:cs typeface="Times New Roman" pitchFamily="18" charset="0"/>
              </a:rPr>
              <a:t>з трудового навчання </a:t>
            </a:r>
            <a:endParaRPr lang="uk-UA" dirty="0">
              <a:solidFill>
                <a:srgbClr val="002060"/>
              </a:solidFill>
            </a:endParaRPr>
          </a:p>
        </p:txBody>
      </p:sp>
      <p:pic>
        <p:nvPicPr>
          <p:cNvPr id="36868" name="Picture 4" descr="Как навести порядок в шкафу и превратить его в полноценную ..."/>
          <p:cNvPicPr>
            <a:picLocks noChangeAspect="1" noChangeArrowheads="1"/>
          </p:cNvPicPr>
          <p:nvPr/>
        </p:nvPicPr>
        <p:blipFill>
          <a:blip r:embed="rId2" cstate="print"/>
          <a:srcRect/>
          <a:stretch>
            <a:fillRect/>
          </a:stretch>
        </p:blipFill>
        <p:spPr bwMode="auto">
          <a:xfrm>
            <a:off x="1571603" y="2686976"/>
            <a:ext cx="5915025" cy="3481685"/>
          </a:xfrm>
          <a:prstGeom prst="rect">
            <a:avLst/>
          </a:prstGeom>
          <a:ln>
            <a:noFill/>
          </a:ln>
          <a:effectLst>
            <a:softEdge rad="112500"/>
          </a:effectLst>
        </p:spPr>
      </p:pic>
      <p:sp>
        <p:nvSpPr>
          <p:cNvPr id="5" name="Прямоугольник 4"/>
          <p:cNvSpPr/>
          <p:nvPr/>
        </p:nvSpPr>
        <p:spPr>
          <a:xfrm>
            <a:off x="3571868" y="6143644"/>
            <a:ext cx="5212004" cy="461665"/>
          </a:xfrm>
          <a:prstGeom prst="rect">
            <a:avLst/>
          </a:prstGeom>
        </p:spPr>
        <p:txBody>
          <a:bodyPr wrap="none">
            <a:spAutoFit/>
          </a:bodyPr>
          <a:lstStyle/>
          <a:p>
            <a:r>
              <a:rPr lang="ru-RU" sz="2400" b="1" dirty="0" smtClean="0">
                <a:solidFill>
                  <a:srgbClr val="291066"/>
                </a:solidFill>
                <a:latin typeface="Times New Roman" pitchFamily="18" charset="0"/>
                <a:cs typeface="Times New Roman" pitchFamily="18" charset="0"/>
              </a:rPr>
              <a:t>«Стиль </a:t>
            </a:r>
            <a:r>
              <a:rPr lang="ru-RU" sz="2400" b="1" dirty="0" err="1" smtClean="0">
                <a:solidFill>
                  <a:srgbClr val="291066"/>
                </a:solidFill>
                <a:latin typeface="Times New Roman" pitchFamily="18" charset="0"/>
                <a:cs typeface="Times New Roman" pitchFamily="18" charset="0"/>
              </a:rPr>
              <a:t>людини</a:t>
            </a:r>
            <a:r>
              <a:rPr lang="ru-RU" sz="2400" b="1" dirty="0" smtClean="0">
                <a:solidFill>
                  <a:srgbClr val="291066"/>
                </a:solidFill>
                <a:latin typeface="Times New Roman" pitchFamily="18" charset="0"/>
                <a:cs typeface="Times New Roman" pitchFamily="18" charset="0"/>
              </a:rPr>
              <a:t> - </a:t>
            </a:r>
            <a:r>
              <a:rPr lang="ru-RU" sz="2400" b="1" dirty="0" err="1" smtClean="0">
                <a:solidFill>
                  <a:srgbClr val="291066"/>
                </a:solidFill>
                <a:latin typeface="Times New Roman" pitchFamily="18" charset="0"/>
                <a:cs typeface="Times New Roman" pitchFamily="18" charset="0"/>
              </a:rPr>
              <a:t>це</a:t>
            </a:r>
            <a:r>
              <a:rPr lang="ru-RU" sz="2400" b="1" dirty="0" smtClean="0">
                <a:solidFill>
                  <a:srgbClr val="291066"/>
                </a:solidFill>
                <a:latin typeface="Times New Roman" pitchFamily="18" charset="0"/>
                <a:cs typeface="Times New Roman" pitchFamily="18" charset="0"/>
              </a:rPr>
              <a:t> голос </a:t>
            </a:r>
            <a:r>
              <a:rPr lang="ru-RU" sz="2400" b="1" dirty="0" err="1" smtClean="0">
                <a:solidFill>
                  <a:srgbClr val="291066"/>
                </a:solidFill>
                <a:latin typeface="Times New Roman" pitchFamily="18" charset="0"/>
                <a:cs typeface="Times New Roman" pitchFamily="18" charset="0"/>
              </a:rPr>
              <a:t>її</a:t>
            </a:r>
            <a:r>
              <a:rPr lang="ru-RU" sz="2400" b="1" dirty="0" smtClean="0">
                <a:solidFill>
                  <a:srgbClr val="291066"/>
                </a:solidFill>
                <a:latin typeface="Times New Roman" pitchFamily="18" charset="0"/>
                <a:cs typeface="Times New Roman" pitchFamily="18" charset="0"/>
              </a:rPr>
              <a:t> </a:t>
            </a:r>
            <a:r>
              <a:rPr lang="ru-RU" sz="2400" b="1" dirty="0" err="1" smtClean="0">
                <a:solidFill>
                  <a:srgbClr val="291066"/>
                </a:solidFill>
                <a:latin typeface="Times New Roman" pitchFamily="18" charset="0"/>
                <a:cs typeface="Times New Roman" pitchFamily="18" charset="0"/>
              </a:rPr>
              <a:t>душі</a:t>
            </a:r>
            <a:r>
              <a:rPr lang="ru-RU" sz="2400" b="1" dirty="0" smtClean="0">
                <a:solidFill>
                  <a:srgbClr val="291066"/>
                </a:solidFill>
                <a:latin typeface="Times New Roman" pitchFamily="18" charset="0"/>
                <a:cs typeface="Times New Roman" pitchFamily="18" charset="0"/>
              </a:rPr>
              <a:t>…»</a:t>
            </a:r>
            <a:endParaRPr lang="uk-UA" sz="2400" b="1" dirty="0">
              <a:solidFill>
                <a:srgbClr val="291066"/>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84586" y="116632"/>
            <a:ext cx="6617968" cy="1785104"/>
          </a:xfrm>
          <a:prstGeom prst="rect">
            <a:avLst/>
          </a:prstGeom>
        </p:spPr>
        <p:txBody>
          <a:bodyPr wrap="square">
            <a:spAutoFit/>
          </a:bodyPr>
          <a:lstStyle/>
          <a:p>
            <a:r>
              <a:rPr lang="ru-RU" b="1"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Багато</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хто</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вважає</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що</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вбрання</a:t>
            </a:r>
            <a:r>
              <a:rPr lang="ru-RU" dirty="0" smtClean="0">
                <a:solidFill>
                  <a:schemeClr val="accent6">
                    <a:lumMod val="50000"/>
                  </a:schemeClr>
                </a:solidFill>
                <a:latin typeface="Times New Roman" pitchFamily="18" charset="0"/>
                <a:cs typeface="Times New Roman" pitchFamily="18" charset="0"/>
              </a:rPr>
              <a:t> у романтичному </a:t>
            </a:r>
            <a:r>
              <a:rPr lang="ru-RU" dirty="0" err="1" smtClean="0">
                <a:solidFill>
                  <a:schemeClr val="accent6">
                    <a:lumMod val="50000"/>
                  </a:schemeClr>
                </a:solidFill>
                <a:latin typeface="Times New Roman" pitchFamily="18" charset="0"/>
                <a:cs typeface="Times New Roman" pitchFamily="18" charset="0"/>
              </a:rPr>
              <a:t>стилі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створюють</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виключно</a:t>
            </a:r>
            <a:r>
              <a:rPr lang="ru-RU" dirty="0" smtClean="0">
                <a:solidFill>
                  <a:schemeClr val="accent6">
                    <a:lumMod val="50000"/>
                  </a:schemeClr>
                </a:solidFill>
                <a:latin typeface="Times New Roman" pitchFamily="18" charset="0"/>
                <a:cs typeface="Times New Roman" pitchFamily="18" charset="0"/>
              </a:rPr>
              <a:t> для </a:t>
            </a:r>
            <a:r>
              <a:rPr lang="ru-RU" dirty="0" err="1" smtClean="0">
                <a:solidFill>
                  <a:schemeClr val="accent6">
                    <a:lumMod val="50000"/>
                  </a:schemeClr>
                </a:solidFill>
                <a:latin typeface="Times New Roman" pitchFamily="18" charset="0"/>
                <a:cs typeface="Times New Roman" pitchFamily="18" charset="0"/>
              </a:rPr>
              <a:t>дівчат</a:t>
            </a:r>
            <a:r>
              <a:rPr lang="ru-RU" dirty="0" smtClean="0">
                <a:solidFill>
                  <a:schemeClr val="accent6">
                    <a:lumMod val="50000"/>
                  </a:schemeClr>
                </a:solidFill>
                <a:latin typeface="Times New Roman" pitchFamily="18" charset="0"/>
                <a:cs typeface="Times New Roman" pitchFamily="18" charset="0"/>
              </a:rPr>
              <a:t>. Але </a:t>
            </a:r>
            <a:r>
              <a:rPr lang="ru-RU" dirty="0" err="1" smtClean="0">
                <a:solidFill>
                  <a:schemeClr val="accent6">
                    <a:lumMod val="50000"/>
                  </a:schemeClr>
                </a:solidFill>
                <a:latin typeface="Times New Roman" pitchFamily="18" charset="0"/>
                <a:cs typeface="Times New Roman" pitchFamily="18" charset="0"/>
              </a:rPr>
              <a:t>це</a:t>
            </a:r>
            <a:r>
              <a:rPr lang="ru-RU" dirty="0" smtClean="0">
                <a:solidFill>
                  <a:schemeClr val="accent6">
                    <a:lumMod val="50000"/>
                  </a:schemeClr>
                </a:solidFill>
                <a:latin typeface="Times New Roman" pitchFamily="18" charset="0"/>
                <a:cs typeface="Times New Roman" pitchFamily="18" charset="0"/>
              </a:rPr>
              <a:t> далеко не так. </a:t>
            </a:r>
          </a:p>
          <a:p>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Чоловічі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вбрання</a:t>
            </a:r>
            <a:r>
              <a:rPr lang="ru-RU" dirty="0" smtClean="0">
                <a:solidFill>
                  <a:schemeClr val="accent6">
                    <a:lumMod val="50000"/>
                  </a:schemeClr>
                </a:solidFill>
                <a:latin typeface="Times New Roman" pitchFamily="18" charset="0"/>
                <a:cs typeface="Times New Roman" pitchFamily="18" charset="0"/>
              </a:rPr>
              <a:t> в романтичному </a:t>
            </a:r>
            <a:r>
              <a:rPr lang="ru-RU" dirty="0" err="1" smtClean="0">
                <a:solidFill>
                  <a:schemeClr val="accent6">
                    <a:lumMod val="50000"/>
                  </a:schemeClr>
                </a:solidFill>
                <a:latin typeface="Times New Roman" pitchFamily="18" charset="0"/>
                <a:cs typeface="Times New Roman" pitchFamily="18" charset="0"/>
              </a:rPr>
              <a:t>стилі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відрізняє</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багатошаровість</a:t>
            </a:r>
            <a:r>
              <a:rPr lang="ru-RU" dirty="0" smtClean="0">
                <a:solidFill>
                  <a:schemeClr val="accent6">
                    <a:lumMod val="50000"/>
                  </a:schemeClr>
                </a:solidFill>
                <a:latin typeface="Times New Roman" pitchFamily="18" charset="0"/>
                <a:cs typeface="Times New Roman" pitchFamily="18" charset="0"/>
              </a:rPr>
              <a:t> і легка </a:t>
            </a:r>
            <a:r>
              <a:rPr lang="ru-RU" dirty="0" err="1" smtClean="0">
                <a:solidFill>
                  <a:schemeClr val="accent6">
                    <a:lumMod val="50000"/>
                  </a:schemeClr>
                </a:solidFill>
                <a:latin typeface="Times New Roman" pitchFamily="18" charset="0"/>
                <a:cs typeface="Times New Roman" pitchFamily="18" charset="0"/>
              </a:rPr>
              <a:t>недбалість</a:t>
            </a:r>
            <a:r>
              <a:rPr lang="ru-RU" dirty="0" smtClean="0">
                <a:solidFill>
                  <a:schemeClr val="accent6">
                    <a:lumMod val="50000"/>
                  </a:schemeClr>
                </a:solidFill>
                <a:latin typeface="Times New Roman" pitchFamily="18" charset="0"/>
                <a:cs typeface="Times New Roman" pitchFamily="18" charset="0"/>
              </a:rPr>
              <a:t>. У такому </a:t>
            </a:r>
            <a:r>
              <a:rPr lang="ru-RU" dirty="0" err="1" smtClean="0">
                <a:solidFill>
                  <a:schemeClr val="accent6">
                    <a:lumMod val="50000"/>
                  </a:schemeClr>
                </a:solidFill>
                <a:latin typeface="Times New Roman" pitchFamily="18" charset="0"/>
                <a:cs typeface="Times New Roman" pitchFamily="18" charset="0"/>
              </a:rPr>
              <a:t>стилі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костюми</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можуть</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складатися</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з</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декількох</a:t>
            </a:r>
            <a:r>
              <a:rPr lang="ru-RU" dirty="0" smtClean="0">
                <a:solidFill>
                  <a:schemeClr val="accent6">
                    <a:lumMod val="50000"/>
                  </a:schemeClr>
                </a:solidFill>
                <a:latin typeface="Times New Roman" pitchFamily="18" charset="0"/>
                <a:cs typeface="Times New Roman" pitchFamily="18" charset="0"/>
              </a:rPr>
              <a:t> деталей – сорочки, </a:t>
            </a:r>
            <a:r>
              <a:rPr lang="ru-RU" dirty="0" err="1" smtClean="0">
                <a:solidFill>
                  <a:schemeClr val="accent6">
                    <a:lumMod val="50000"/>
                  </a:schemeClr>
                </a:solidFill>
                <a:latin typeface="Times New Roman" pitchFamily="18" charset="0"/>
                <a:cs typeface="Times New Roman" pitchFamily="18" charset="0"/>
              </a:rPr>
              <a:t>накинутій</a:t>
            </a:r>
            <a:r>
              <a:rPr lang="ru-RU" dirty="0" smtClean="0">
                <a:solidFill>
                  <a:schemeClr val="accent6">
                    <a:lumMod val="50000"/>
                  </a:schemeClr>
                </a:solidFill>
                <a:latin typeface="Times New Roman" pitchFamily="18" charset="0"/>
                <a:cs typeface="Times New Roman" pitchFamily="18" charset="0"/>
              </a:rPr>
              <a:t> поверх футболки </a:t>
            </a:r>
            <a:r>
              <a:rPr lang="ru-RU" dirty="0" err="1" smtClean="0">
                <a:solidFill>
                  <a:schemeClr val="accent6">
                    <a:lumMod val="50000"/>
                  </a:schemeClr>
                </a:solidFill>
                <a:latin typeface="Times New Roman" pitchFamily="18" charset="0"/>
                <a:cs typeface="Times New Roman" pitchFamily="18" charset="0"/>
              </a:rPr>
              <a:t>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доповненої</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укороченим</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піджаком</a:t>
            </a:r>
            <a:r>
              <a:rPr lang="ru-RU" sz="2000" b="1" dirty="0" smtClean="0">
                <a:solidFill>
                  <a:schemeClr val="accent6">
                    <a:lumMod val="50000"/>
                  </a:schemeClr>
                </a:solidFill>
                <a:latin typeface="Times New Roman" pitchFamily="18" charset="0"/>
                <a:cs typeface="Times New Roman" pitchFamily="18" charset="0"/>
              </a:rPr>
              <a:t>.</a:t>
            </a:r>
            <a:endParaRPr lang="ru-RU" sz="2000" b="1" dirty="0">
              <a:solidFill>
                <a:schemeClr val="accent6">
                  <a:lumMod val="50000"/>
                </a:schemeClr>
              </a:solidFill>
              <a:latin typeface="Times New Roman" pitchFamily="18" charset="0"/>
              <a:cs typeface="Times New Roman" pitchFamily="18" charset="0"/>
            </a:endParaRPr>
          </a:p>
        </p:txBody>
      </p:sp>
      <p:sp>
        <p:nvSpPr>
          <p:cNvPr id="7" name="Прямоугольник 6"/>
          <p:cNvSpPr/>
          <p:nvPr/>
        </p:nvSpPr>
        <p:spPr>
          <a:xfrm>
            <a:off x="3420209" y="1901736"/>
            <a:ext cx="5482345" cy="2062103"/>
          </a:xfrm>
          <a:prstGeom prst="rect">
            <a:avLst/>
          </a:prstGeom>
        </p:spPr>
        <p:txBody>
          <a:bodyPr wrap="square">
            <a:spAutoFit/>
          </a:bodyPr>
          <a:lstStyle/>
          <a:p>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Що</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стосується</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штанів</a:t>
            </a:r>
            <a:r>
              <a:rPr lang="ru-RU" dirty="0" smtClean="0">
                <a:solidFill>
                  <a:schemeClr val="accent6">
                    <a:lumMod val="50000"/>
                  </a:schemeClr>
                </a:solidFill>
                <a:latin typeface="Times New Roman" pitchFamily="18" charset="0"/>
                <a:cs typeface="Times New Roman" pitchFamily="18" charset="0"/>
              </a:rPr>
              <a:t>, в </a:t>
            </a:r>
            <a:r>
              <a:rPr lang="ru-RU" dirty="0" err="1" smtClean="0">
                <a:solidFill>
                  <a:schemeClr val="accent6">
                    <a:lumMod val="50000"/>
                  </a:schemeClr>
                </a:solidFill>
                <a:latin typeface="Times New Roman" pitchFamily="18" charset="0"/>
                <a:cs typeface="Times New Roman" pitchFamily="18" charset="0"/>
              </a:rPr>
              <a:t>даному</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стилі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найбільш</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доречні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такі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моделі</a:t>
            </a:r>
            <a:r>
              <a:rPr lang="ru-RU" dirty="0" smtClean="0">
                <a:solidFill>
                  <a:schemeClr val="accent6">
                    <a:lumMod val="50000"/>
                  </a:schemeClr>
                </a:solidFill>
                <a:latin typeface="Times New Roman" pitchFamily="18" charset="0"/>
                <a:cs typeface="Times New Roman" pitchFamily="18" charset="0"/>
              </a:rPr>
              <a:t>, як </a:t>
            </a:r>
            <a:r>
              <a:rPr lang="ru-RU" dirty="0" err="1" smtClean="0">
                <a:solidFill>
                  <a:schemeClr val="accent6">
                    <a:lumMod val="50000"/>
                  </a:schemeClr>
                </a:solidFill>
                <a:latin typeface="Times New Roman" pitchFamily="18" charset="0"/>
                <a:cs typeface="Times New Roman" pitchFamily="18" charset="0"/>
              </a:rPr>
              <a:t>скінні</a:t>
            </a:r>
            <a:r>
              <a:rPr lang="ru-RU" dirty="0" smtClean="0">
                <a:solidFill>
                  <a:schemeClr val="accent6">
                    <a:lumMod val="50000"/>
                  </a:schemeClr>
                </a:solidFill>
                <a:latin typeface="Times New Roman" pitchFamily="18" charset="0"/>
                <a:cs typeface="Times New Roman" pitchFamily="18" charset="0"/>
              </a:rPr>
              <a:t> і </a:t>
            </a:r>
            <a:r>
              <a:rPr lang="ru-RU" dirty="0" err="1" smtClean="0">
                <a:solidFill>
                  <a:schemeClr val="accent6">
                    <a:lumMod val="50000"/>
                  </a:schemeClr>
                </a:solidFill>
                <a:latin typeface="Times New Roman" pitchFamily="18" charset="0"/>
                <a:cs typeface="Times New Roman" pitchFamily="18" charset="0"/>
              </a:rPr>
              <a:t>галіфе</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Дуже</a:t>
            </a:r>
            <a:r>
              <a:rPr lang="ru-RU" dirty="0" smtClean="0">
                <a:solidFill>
                  <a:schemeClr val="accent6">
                    <a:lumMod val="50000"/>
                  </a:schemeClr>
                </a:solidFill>
                <a:latin typeface="Times New Roman" pitchFamily="18" charset="0"/>
                <a:cs typeface="Times New Roman" pitchFamily="18" charset="0"/>
              </a:rPr>
              <a:t> часто луки в романтичному </a:t>
            </a:r>
            <a:r>
              <a:rPr lang="ru-RU" dirty="0" err="1" smtClean="0">
                <a:solidFill>
                  <a:schemeClr val="accent6">
                    <a:lumMod val="50000"/>
                  </a:schemeClr>
                </a:solidFill>
                <a:latin typeface="Times New Roman" pitchFamily="18" charset="0"/>
                <a:cs typeface="Times New Roman" pitchFamily="18" charset="0"/>
              </a:rPr>
              <a:t>стилі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доповнюють</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оригінальними</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аксесуарами</a:t>
            </a:r>
            <a:r>
              <a:rPr lang="ru-RU" dirty="0" smtClean="0">
                <a:solidFill>
                  <a:schemeClr val="accent6">
                    <a:lumMod val="50000"/>
                  </a:schemeClr>
                </a:solidFill>
                <a:latin typeface="Times New Roman" pitchFamily="18" charset="0"/>
                <a:cs typeface="Times New Roman" pitchFamily="18" charset="0"/>
              </a:rPr>
              <a:t> – </a:t>
            </a:r>
            <a:r>
              <a:rPr lang="ru-RU" dirty="0" err="1" smtClean="0">
                <a:solidFill>
                  <a:schemeClr val="accent6">
                    <a:lumMod val="50000"/>
                  </a:schemeClr>
                </a:solidFill>
                <a:latin typeface="Times New Roman" pitchFamily="18" charset="0"/>
                <a:cs typeface="Times New Roman" pitchFamily="18" charset="0"/>
              </a:rPr>
              <a:t>шийними</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хустками</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незвичайними</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краватками</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або</a:t>
            </a:r>
            <a:r>
              <a:rPr lang="ru-RU" dirty="0" smtClean="0">
                <a:solidFill>
                  <a:schemeClr val="accent6">
                    <a:lumMod val="50000"/>
                  </a:schemeClr>
                </a:solidFill>
                <a:latin typeface="Times New Roman" pitchFamily="18" charset="0"/>
                <a:cs typeface="Times New Roman" pitchFamily="18" charset="0"/>
              </a:rPr>
              <a:t> шарфами. Луки в </a:t>
            </a:r>
            <a:r>
              <a:rPr lang="ru-RU" dirty="0" err="1" smtClean="0">
                <a:solidFill>
                  <a:schemeClr val="accent6">
                    <a:lumMod val="50000"/>
                  </a:schemeClr>
                </a:solidFill>
                <a:latin typeface="Times New Roman" pitchFamily="18" charset="0"/>
                <a:cs typeface="Times New Roman" pitchFamily="18" charset="0"/>
              </a:rPr>
              <a:t>подібному</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стилі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чудово</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підходять</a:t>
            </a:r>
            <a:r>
              <a:rPr lang="ru-RU" dirty="0" smtClean="0">
                <a:solidFill>
                  <a:schemeClr val="accent6">
                    <a:lumMod val="50000"/>
                  </a:schemeClr>
                </a:solidFill>
                <a:latin typeface="Times New Roman" pitchFamily="18" charset="0"/>
                <a:cs typeface="Times New Roman" pitchFamily="18" charset="0"/>
              </a:rPr>
              <a:t> для </a:t>
            </a:r>
            <a:r>
              <a:rPr lang="ru-RU" dirty="0" err="1" smtClean="0">
                <a:solidFill>
                  <a:schemeClr val="accent6">
                    <a:lumMod val="50000"/>
                  </a:schemeClr>
                </a:solidFill>
                <a:latin typeface="Times New Roman" pitchFamily="18" charset="0"/>
                <a:cs typeface="Times New Roman" pitchFamily="18" charset="0"/>
              </a:rPr>
              <a:t>побачення</a:t>
            </a:r>
            <a:r>
              <a:rPr lang="ru-RU" dirty="0" smtClean="0">
                <a:solidFill>
                  <a:schemeClr val="accent6">
                    <a:lumMod val="50000"/>
                  </a:schemeClr>
                </a:solidFill>
                <a:latin typeface="Times New Roman" pitchFamily="18" charset="0"/>
                <a:cs typeface="Times New Roman" pitchFamily="18" charset="0"/>
              </a:rPr>
              <a:t>, походу в театр </a:t>
            </a:r>
            <a:r>
              <a:rPr lang="ru-RU" dirty="0" err="1" smtClean="0">
                <a:solidFill>
                  <a:schemeClr val="accent6">
                    <a:lumMod val="50000"/>
                  </a:schemeClr>
                </a:solidFill>
                <a:latin typeface="Times New Roman" pitchFamily="18" charset="0"/>
                <a:cs typeface="Times New Roman" pitchFamily="18" charset="0"/>
              </a:rPr>
              <a:t>або</a:t>
            </a:r>
            <a:r>
              <a:rPr lang="ru-RU" dirty="0" smtClean="0">
                <a:solidFill>
                  <a:schemeClr val="accent6">
                    <a:lumMod val="50000"/>
                  </a:schemeClr>
                </a:solidFill>
                <a:latin typeface="Times New Roman" pitchFamily="18" charset="0"/>
                <a:cs typeface="Times New Roman" pitchFamily="18" charset="0"/>
              </a:rPr>
              <a:t> ресторан</a:t>
            </a:r>
            <a:r>
              <a:rPr lang="ru-RU" sz="2000" dirty="0" smtClean="0">
                <a:solidFill>
                  <a:schemeClr val="accent6">
                    <a:lumMod val="50000"/>
                  </a:schemeClr>
                </a:solidFill>
                <a:latin typeface="Times New Roman" pitchFamily="18" charset="0"/>
                <a:cs typeface="Times New Roman" pitchFamily="18" charset="0"/>
              </a:rPr>
              <a:t>.</a:t>
            </a:r>
            <a:endParaRPr lang="uk-UA" sz="2000" dirty="0">
              <a:solidFill>
                <a:schemeClr val="accent6">
                  <a:lumMod val="50000"/>
                </a:schemeClr>
              </a:solidFill>
              <a:latin typeface="Times New Roman" pitchFamily="18" charset="0"/>
              <a:cs typeface="Times New Roman" pitchFamily="18" charset="0"/>
            </a:endParaRPr>
          </a:p>
        </p:txBody>
      </p:sp>
      <p:pic>
        <p:nvPicPr>
          <p:cNvPr id="11" name="Picture 6" descr="https://mens-look.ru/assets/images/guide/otdih/Salvatore-Ferragamo-fall-2011-1.jpg"/>
          <p:cNvPicPr>
            <a:picLocks noChangeAspect="1" noChangeArrowheads="1"/>
          </p:cNvPicPr>
          <p:nvPr/>
        </p:nvPicPr>
        <p:blipFill>
          <a:blip r:embed="rId2" cstate="print"/>
          <a:srcRect/>
          <a:stretch>
            <a:fillRect/>
          </a:stretch>
        </p:blipFill>
        <p:spPr bwMode="auto">
          <a:xfrm>
            <a:off x="179512" y="3588598"/>
            <a:ext cx="2095001" cy="3140968"/>
          </a:xfrm>
          <a:prstGeom prst="rect">
            <a:avLst/>
          </a:prstGeom>
          <a:ln>
            <a:noFill/>
          </a:ln>
          <a:effectLst>
            <a:softEdge rad="112500"/>
          </a:effectLst>
        </p:spPr>
      </p:pic>
      <p:pic>
        <p:nvPicPr>
          <p:cNvPr id="54274" name="Picture 2" descr="http://newsdaily.com.ua/images/5045/504584.jpg"/>
          <p:cNvPicPr>
            <a:picLocks noChangeAspect="1" noChangeArrowheads="1"/>
          </p:cNvPicPr>
          <p:nvPr/>
        </p:nvPicPr>
        <p:blipFill>
          <a:blip r:embed="rId3" cstate="print"/>
          <a:srcRect/>
          <a:stretch>
            <a:fillRect/>
          </a:stretch>
        </p:blipFill>
        <p:spPr bwMode="auto">
          <a:xfrm>
            <a:off x="21132" y="105949"/>
            <a:ext cx="2411760" cy="3588597"/>
          </a:xfrm>
          <a:prstGeom prst="rect">
            <a:avLst/>
          </a:prstGeom>
          <a:ln>
            <a:noFill/>
          </a:ln>
          <a:effectLst>
            <a:softEdge rad="112500"/>
          </a:effec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1813" y="1794299"/>
            <a:ext cx="1629802" cy="2446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9422" y="4219540"/>
            <a:ext cx="1768227" cy="235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4139952" y="4240433"/>
            <a:ext cx="4762602" cy="3231654"/>
          </a:xfrm>
          <a:prstGeom prst="rect">
            <a:avLst/>
          </a:prstGeom>
        </p:spPr>
        <p:txBody>
          <a:bodyPr wrap="square">
            <a:spAutoFit/>
          </a:bodyPr>
          <a:lstStyle/>
          <a:p>
            <a:r>
              <a:rPr lang="ru-RU" dirty="0" smtClean="0">
                <a:solidFill>
                  <a:schemeClr val="accent6">
                    <a:lumMod val="50000"/>
                  </a:schemeClr>
                </a:solidFill>
                <a:latin typeface="Times New Roman" pitchFamily="18" charset="0"/>
                <a:cs typeface="Times New Roman" pitchFamily="18" charset="0"/>
              </a:rPr>
              <a:t>  Нотки романтизма, </a:t>
            </a:r>
            <a:r>
              <a:rPr lang="ru-RU" dirty="0" err="1" smtClean="0">
                <a:solidFill>
                  <a:schemeClr val="accent6">
                    <a:lumMod val="50000"/>
                  </a:schemeClr>
                </a:solidFill>
                <a:latin typeface="Times New Roman" pitchFamily="18" charset="0"/>
                <a:cs typeface="Times New Roman" pitchFamily="18" charset="0"/>
              </a:rPr>
              <a:t>навіть</a:t>
            </a:r>
            <a:r>
              <a:rPr lang="ru-RU" dirty="0" smtClean="0">
                <a:solidFill>
                  <a:schemeClr val="accent6">
                    <a:lumMod val="50000"/>
                  </a:schemeClr>
                </a:solidFill>
                <a:latin typeface="Times New Roman" pitchFamily="18" charset="0"/>
                <a:cs typeface="Times New Roman" pitchFamily="18" charset="0"/>
              </a:rPr>
              <a:t>,  до самого </a:t>
            </a:r>
            <a:r>
              <a:rPr lang="ru-RU" dirty="0" err="1" smtClean="0">
                <a:solidFill>
                  <a:schemeClr val="accent6">
                    <a:lumMod val="50000"/>
                  </a:schemeClr>
                </a:solidFill>
                <a:latin typeface="Times New Roman" pitchFamily="18" charset="0"/>
                <a:cs typeface="Times New Roman" pitchFamily="18" charset="0"/>
              </a:rPr>
              <a:t>звичайного</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класичного</a:t>
            </a:r>
            <a:r>
              <a:rPr lang="ru-RU" dirty="0" smtClean="0">
                <a:solidFill>
                  <a:schemeClr val="accent6">
                    <a:lumMod val="50000"/>
                  </a:schemeClr>
                </a:solidFill>
                <a:latin typeface="Times New Roman" pitchFamily="18" charset="0"/>
                <a:cs typeface="Times New Roman" pitchFamily="18" charset="0"/>
              </a:rPr>
              <a:t>  образу </a:t>
            </a:r>
            <a:r>
              <a:rPr lang="ru-RU" dirty="0" err="1" smtClean="0">
                <a:solidFill>
                  <a:schemeClr val="accent6">
                    <a:lumMod val="50000"/>
                  </a:schemeClr>
                </a:solidFill>
                <a:latin typeface="Times New Roman" pitchFamily="18" charset="0"/>
                <a:cs typeface="Times New Roman" pitchFamily="18" charset="0"/>
              </a:rPr>
              <a:t>можна</a:t>
            </a:r>
            <a:r>
              <a:rPr lang="ru-RU" dirty="0" smtClean="0">
                <a:solidFill>
                  <a:schemeClr val="accent6">
                    <a:lumMod val="50000"/>
                  </a:schemeClr>
                </a:solidFill>
                <a:latin typeface="Times New Roman" pitchFamily="18" charset="0"/>
                <a:cs typeface="Times New Roman" pitchFamily="18" charset="0"/>
              </a:rPr>
              <a:t> внести буквально </a:t>
            </a:r>
            <a:r>
              <a:rPr lang="ru-RU" dirty="0" err="1" smtClean="0">
                <a:solidFill>
                  <a:schemeClr val="accent6">
                    <a:lumMod val="50000"/>
                  </a:schemeClr>
                </a:solidFill>
                <a:latin typeface="Times New Roman" pitchFamily="18" charset="0"/>
                <a:cs typeface="Times New Roman" pitchFamily="18" charset="0"/>
              </a:rPr>
              <a:t>декількома</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рухами</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засучити</a:t>
            </a:r>
            <a:r>
              <a:rPr lang="ru-RU" dirty="0" smtClean="0">
                <a:solidFill>
                  <a:schemeClr val="accent6">
                    <a:lumMod val="50000"/>
                  </a:schemeClr>
                </a:solidFill>
                <a:latin typeface="Times New Roman" pitchFamily="18" charset="0"/>
                <a:cs typeface="Times New Roman" pitchFamily="18" charset="0"/>
              </a:rPr>
              <a:t> рукава на </a:t>
            </a:r>
            <a:r>
              <a:rPr lang="ru-RU" dirty="0" err="1" smtClean="0">
                <a:solidFill>
                  <a:schemeClr val="accent6">
                    <a:lumMod val="50000"/>
                  </a:schemeClr>
                </a:solidFill>
                <a:latin typeface="Times New Roman" pitchFamily="18" charset="0"/>
                <a:cs typeface="Times New Roman" pitchFamily="18" charset="0"/>
              </a:rPr>
              <a:t>сорочці</a:t>
            </a:r>
            <a:r>
              <a:rPr lang="ru-RU" dirty="0" smtClean="0">
                <a:solidFill>
                  <a:schemeClr val="accent6">
                    <a:lumMod val="50000"/>
                  </a:schemeClr>
                </a:solidFill>
                <a:latin typeface="Times New Roman" pitchFamily="18" charset="0"/>
                <a:cs typeface="Times New Roman" pitchFamily="18" charset="0"/>
              </a:rPr>
              <a:t> та </a:t>
            </a:r>
            <a:r>
              <a:rPr lang="ru-RU" dirty="0" err="1" smtClean="0">
                <a:solidFill>
                  <a:schemeClr val="accent6">
                    <a:lumMod val="50000"/>
                  </a:schemeClr>
                </a:solidFill>
                <a:latin typeface="Times New Roman" pitchFamily="18" charset="0"/>
                <a:cs typeface="Times New Roman" pitchFamily="18" charset="0"/>
              </a:rPr>
              <a:t>розстібнути</a:t>
            </a:r>
            <a:r>
              <a:rPr lang="ru-RU" dirty="0" smtClean="0">
                <a:solidFill>
                  <a:schemeClr val="accent6">
                    <a:lumMod val="50000"/>
                  </a:schemeClr>
                </a:solidFill>
                <a:latin typeface="Times New Roman" pitchFamily="18" charset="0"/>
                <a:cs typeface="Times New Roman" pitchFamily="18" charset="0"/>
              </a:rPr>
              <a:t> пару </a:t>
            </a:r>
            <a:r>
              <a:rPr lang="ru-RU" dirty="0" err="1" smtClean="0">
                <a:solidFill>
                  <a:schemeClr val="accent6">
                    <a:lumMod val="50000"/>
                  </a:schemeClr>
                </a:solidFill>
                <a:latin typeface="Times New Roman" pitchFamily="18" charset="0"/>
                <a:cs typeface="Times New Roman" pitchFamily="18" charset="0"/>
              </a:rPr>
              <a:t>ґудзиків</a:t>
            </a:r>
            <a:r>
              <a:rPr lang="ru-RU" dirty="0" smtClean="0">
                <a:solidFill>
                  <a:schemeClr val="accent6">
                    <a:lumMod val="50000"/>
                  </a:schemeClr>
                </a:solidFill>
                <a:latin typeface="Times New Roman" pitchFamily="18" charset="0"/>
                <a:cs typeface="Times New Roman" pitchFamily="18" charset="0"/>
              </a:rPr>
              <a:t>, на </a:t>
            </a:r>
            <a:r>
              <a:rPr lang="ru-RU" dirty="0" err="1" smtClean="0">
                <a:solidFill>
                  <a:schemeClr val="accent6">
                    <a:lumMod val="50000"/>
                  </a:schemeClr>
                </a:solidFill>
                <a:latin typeface="Times New Roman" pitchFamily="18" charset="0"/>
                <a:cs typeface="Times New Roman" pitchFamily="18" charset="0"/>
              </a:rPr>
              <a:t>шию</a:t>
            </a:r>
            <a:r>
              <a:rPr lang="ru-RU" dirty="0" smtClean="0">
                <a:solidFill>
                  <a:schemeClr val="accent6">
                    <a:lumMod val="50000"/>
                  </a:schemeClr>
                </a:solidFill>
                <a:latin typeface="Times New Roman" pitchFamily="18" charset="0"/>
                <a:cs typeface="Times New Roman" pitchFamily="18" charset="0"/>
              </a:rPr>
              <a:t> ж </a:t>
            </a:r>
            <a:r>
              <a:rPr lang="ru-RU" dirty="0" err="1" smtClean="0">
                <a:solidFill>
                  <a:schemeClr val="accent6">
                    <a:lumMod val="50000"/>
                  </a:schemeClr>
                </a:solidFill>
                <a:latin typeface="Times New Roman" pitchFamily="18" charset="0"/>
                <a:cs typeface="Times New Roman" pitchFamily="18" charset="0"/>
              </a:rPr>
              <a:t>пов’язати</a:t>
            </a:r>
            <a:r>
              <a:rPr lang="ru-RU" dirty="0" smtClean="0">
                <a:solidFill>
                  <a:schemeClr val="accent6">
                    <a:lumMod val="50000"/>
                  </a:schemeClr>
                </a:solidFill>
                <a:latin typeface="Times New Roman" pitchFamily="18" charset="0"/>
                <a:cs typeface="Times New Roman" pitchFamily="18" charset="0"/>
              </a:rPr>
              <a:t> легкий </a:t>
            </a:r>
            <a:r>
              <a:rPr lang="ru-RU" dirty="0" err="1" smtClean="0">
                <a:solidFill>
                  <a:schemeClr val="accent6">
                    <a:lumMod val="50000"/>
                  </a:schemeClr>
                </a:solidFill>
                <a:latin typeface="Times New Roman" pitchFamily="18" charset="0"/>
                <a:cs typeface="Times New Roman" pitchFamily="18" charset="0"/>
              </a:rPr>
              <a:t>аксесуар</a:t>
            </a:r>
            <a:r>
              <a:rPr lang="ru-RU" dirty="0" smtClean="0">
                <a:solidFill>
                  <a:schemeClr val="accent6">
                    <a:lumMod val="50000"/>
                  </a:schemeClr>
                </a:solidFill>
                <a:latin typeface="Times New Roman" pitchFamily="18" charset="0"/>
                <a:cs typeface="Times New Roman" pitchFamily="18" charset="0"/>
              </a:rPr>
              <a:t>.</a:t>
            </a:r>
            <a:r>
              <a:rPr lang="ru-RU" b="1" dirty="0">
                <a:solidFill>
                  <a:schemeClr val="accent6">
                    <a:lumMod val="50000"/>
                  </a:schemeClr>
                </a:solidFill>
                <a:latin typeface="Times New Roman" pitchFamily="18" charset="0"/>
                <a:cs typeface="Times New Roman" pitchFamily="18" charset="0"/>
              </a:rPr>
              <a:t> </a:t>
            </a:r>
            <a:endParaRPr lang="ru-RU" b="1" dirty="0" smtClean="0">
              <a:solidFill>
                <a:schemeClr val="accent6">
                  <a:lumMod val="50000"/>
                </a:schemeClr>
              </a:solidFill>
              <a:latin typeface="Times New Roman" pitchFamily="18" charset="0"/>
              <a:cs typeface="Times New Roman" pitchFamily="18" charset="0"/>
            </a:endParaRPr>
          </a:p>
          <a:p>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Одяг</a:t>
            </a:r>
            <a:r>
              <a:rPr lang="ru-RU" dirty="0" smtClean="0">
                <a:solidFill>
                  <a:schemeClr val="accent6">
                    <a:lumMod val="50000"/>
                  </a:schemeClr>
                </a:solidFill>
                <a:latin typeface="Times New Roman" pitchFamily="18" charset="0"/>
                <a:cs typeface="Times New Roman" pitchFamily="18" charset="0"/>
              </a:rPr>
              <a:t> </a:t>
            </a:r>
            <a:r>
              <a:rPr lang="ru-RU" dirty="0" err="1">
                <a:solidFill>
                  <a:schemeClr val="accent6">
                    <a:lumMod val="50000"/>
                  </a:schemeClr>
                </a:solidFill>
                <a:latin typeface="Times New Roman" pitchFamily="18" charset="0"/>
                <a:cs typeface="Times New Roman" pitchFamily="18" charset="0"/>
              </a:rPr>
              <a:t>шиється</a:t>
            </a:r>
            <a:r>
              <a:rPr lang="ru-RU" dirty="0">
                <a:solidFill>
                  <a:schemeClr val="accent6">
                    <a:lumMod val="50000"/>
                  </a:schemeClr>
                </a:solidFill>
                <a:latin typeface="Times New Roman" pitchFamily="18" charset="0"/>
                <a:cs typeface="Times New Roman" pitchFamily="18" charset="0"/>
              </a:rPr>
              <a:t> з </a:t>
            </a:r>
            <a:r>
              <a:rPr lang="ru-RU" dirty="0" err="1">
                <a:solidFill>
                  <a:schemeClr val="accent6">
                    <a:lumMod val="50000"/>
                  </a:schemeClr>
                </a:solidFill>
                <a:latin typeface="Times New Roman" pitchFamily="18" charset="0"/>
                <a:cs typeface="Times New Roman" pitchFamily="18" charset="0"/>
              </a:rPr>
              <a:t>м’яких</a:t>
            </a:r>
            <a:r>
              <a:rPr lang="ru-RU" dirty="0">
                <a:solidFill>
                  <a:schemeClr val="accent6">
                    <a:lumMod val="50000"/>
                  </a:schemeClr>
                </a:solidFill>
                <a:latin typeface="Times New Roman" pitchFamily="18" charset="0"/>
                <a:cs typeface="Times New Roman" pitchFamily="18" charset="0"/>
              </a:rPr>
              <a:t> тканин в </a:t>
            </a:r>
            <a:r>
              <a:rPr lang="ru-RU" dirty="0" err="1">
                <a:solidFill>
                  <a:schemeClr val="accent6">
                    <a:lumMod val="50000"/>
                  </a:schemeClr>
                </a:solidFill>
                <a:latin typeface="Times New Roman" pitchFamily="18" charset="0"/>
                <a:cs typeface="Times New Roman" pitchFamily="18" charset="0"/>
              </a:rPr>
              <a:t>ніжних</a:t>
            </a:r>
            <a:r>
              <a:rPr lang="ru-RU" dirty="0">
                <a:solidFill>
                  <a:schemeClr val="accent6">
                    <a:lumMod val="50000"/>
                  </a:schemeClr>
                </a:solidFill>
                <a:latin typeface="Times New Roman" pitchFamily="18" charset="0"/>
                <a:cs typeface="Times New Roman" pitchFamily="18" charset="0"/>
              </a:rPr>
              <a:t>, </a:t>
            </a:r>
            <a:r>
              <a:rPr lang="ru-RU" dirty="0" err="1">
                <a:solidFill>
                  <a:schemeClr val="accent6">
                    <a:lumMod val="50000"/>
                  </a:schemeClr>
                </a:solidFill>
                <a:latin typeface="Times New Roman" pitchFamily="18" charset="0"/>
                <a:cs typeface="Times New Roman" pitchFamily="18" charset="0"/>
              </a:rPr>
              <a:t>приглушених</a:t>
            </a:r>
            <a:r>
              <a:rPr lang="ru-RU" dirty="0">
                <a:solidFill>
                  <a:schemeClr val="accent6">
                    <a:lumMod val="50000"/>
                  </a:schemeClr>
                </a:solidFill>
                <a:latin typeface="Times New Roman" pitchFamily="18" charset="0"/>
                <a:cs typeface="Times New Roman" pitchFamily="18" charset="0"/>
              </a:rPr>
              <a:t> </a:t>
            </a:r>
            <a:r>
              <a:rPr lang="ru-RU" dirty="0" err="1">
                <a:solidFill>
                  <a:schemeClr val="accent6">
                    <a:lumMod val="50000"/>
                  </a:schemeClr>
                </a:solidFill>
                <a:latin typeface="Times New Roman" pitchFamily="18" charset="0"/>
                <a:cs typeface="Times New Roman" pitchFamily="18" charset="0"/>
              </a:rPr>
              <a:t>колірних</a:t>
            </a:r>
            <a:r>
              <a:rPr lang="ru-RU" dirty="0">
                <a:solidFill>
                  <a:schemeClr val="accent6">
                    <a:lumMod val="50000"/>
                  </a:schemeClr>
                </a:solidFill>
                <a:latin typeface="Times New Roman" pitchFamily="18" charset="0"/>
                <a:cs typeface="Times New Roman" pitchFamily="18" charset="0"/>
              </a:rPr>
              <a:t> </a:t>
            </a:r>
            <a:r>
              <a:rPr lang="ru-RU" dirty="0" err="1">
                <a:solidFill>
                  <a:schemeClr val="accent6">
                    <a:lumMod val="50000"/>
                  </a:schemeClr>
                </a:solidFill>
                <a:latin typeface="Times New Roman" pitchFamily="18" charset="0"/>
                <a:cs typeface="Times New Roman" pitchFamily="18" charset="0"/>
              </a:rPr>
              <a:t>поєднаннях</a:t>
            </a:r>
            <a:r>
              <a:rPr lang="ru-RU" dirty="0">
                <a:solidFill>
                  <a:schemeClr val="accent6">
                    <a:lumMod val="50000"/>
                  </a:schemeClr>
                </a:solidFill>
                <a:latin typeface="Times New Roman" pitchFamily="18" charset="0"/>
                <a:cs typeface="Times New Roman" pitchFamily="18" charset="0"/>
              </a:rPr>
              <a:t>.</a:t>
            </a:r>
          </a:p>
          <a:p>
            <a:r>
              <a:rPr lang="ru-RU" dirty="0" smtClean="0"/>
              <a:t/>
            </a:r>
            <a:br>
              <a:rPr lang="ru-RU" dirty="0" smtClean="0"/>
            </a:br>
            <a:r>
              <a:rPr lang="ru-RU" dirty="0" smtClean="0"/>
              <a:t/>
            </a:r>
            <a:br>
              <a:rPr lang="ru-RU" dirty="0" smtClean="0"/>
            </a:br>
            <a:endParaRPr lang="ru-RU" dirty="0" smtClean="0"/>
          </a:p>
          <a:p>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251520" y="1124744"/>
            <a:ext cx="8606728" cy="1253385"/>
          </a:xfrm>
        </p:spPr>
        <p:txBody>
          <a:bodyPr>
            <a:normAutofit fontScale="47500" lnSpcReduction="20000"/>
          </a:bodyPr>
          <a:lstStyle/>
          <a:p>
            <a:pPr>
              <a:buFont typeface="Wingdings" pitchFamily="2" charset="2"/>
              <a:buChar char="ü"/>
            </a:pPr>
            <a:r>
              <a:rPr lang="ru-RU" sz="3800" dirty="0" smtClean="0">
                <a:latin typeface="Times New Roman" pitchFamily="18" charset="0"/>
                <a:cs typeface="Times New Roman" pitchFamily="18" charset="0"/>
              </a:rPr>
              <a:t>максимальна </a:t>
            </a:r>
            <a:r>
              <a:rPr lang="ru-RU" sz="3800" dirty="0" err="1" smtClean="0">
                <a:latin typeface="Times New Roman" pitchFamily="18" charset="0"/>
                <a:cs typeface="Times New Roman" pitchFamily="18" charset="0"/>
              </a:rPr>
              <a:t>зручність</a:t>
            </a:r>
            <a:r>
              <a:rPr lang="ru-RU" sz="3800" dirty="0" smtClean="0">
                <a:latin typeface="Times New Roman" pitchFamily="18" charset="0"/>
                <a:cs typeface="Times New Roman" pitchFamily="18" charset="0"/>
              </a:rPr>
              <a:t> </a:t>
            </a:r>
            <a:r>
              <a:rPr lang="ru-RU" sz="3800" dirty="0" err="1" smtClean="0">
                <a:latin typeface="Times New Roman" pitchFamily="18" charset="0"/>
                <a:cs typeface="Times New Roman" pitchFamily="18" charset="0"/>
              </a:rPr>
              <a:t>і</a:t>
            </a:r>
            <a:r>
              <a:rPr lang="ru-RU" sz="3800" dirty="0" smtClean="0">
                <a:latin typeface="Times New Roman" pitchFamily="18" charset="0"/>
                <a:cs typeface="Times New Roman" pitchFamily="18" charset="0"/>
              </a:rPr>
              <a:t> </a:t>
            </a:r>
            <a:r>
              <a:rPr lang="ru-RU" sz="3800" dirty="0" err="1" smtClean="0">
                <a:latin typeface="Times New Roman" pitchFamily="18" charset="0"/>
                <a:cs typeface="Times New Roman" pitchFamily="18" charset="0"/>
              </a:rPr>
              <a:t>практичність</a:t>
            </a:r>
            <a:r>
              <a:rPr lang="ru-RU" sz="3800" dirty="0" smtClean="0">
                <a:latin typeface="Times New Roman" pitchFamily="18" charset="0"/>
                <a:cs typeface="Times New Roman" pitchFamily="18" charset="0"/>
              </a:rPr>
              <a:t>;</a:t>
            </a:r>
          </a:p>
          <a:p>
            <a:pPr>
              <a:buFont typeface="Wingdings" pitchFamily="2" charset="2"/>
              <a:buChar char="ü"/>
            </a:pPr>
            <a:r>
              <a:rPr lang="ru-RU" sz="3800" dirty="0" err="1" smtClean="0">
                <a:latin typeface="Times New Roman" pitchFamily="18" charset="0"/>
                <a:cs typeface="Times New Roman" pitchFamily="18" charset="0"/>
              </a:rPr>
              <a:t>вільний</a:t>
            </a:r>
            <a:r>
              <a:rPr lang="ru-RU" sz="3800" dirty="0" smtClean="0">
                <a:latin typeface="Times New Roman" pitchFamily="18" charset="0"/>
                <a:cs typeface="Times New Roman" pitchFamily="18" charset="0"/>
              </a:rPr>
              <a:t> </a:t>
            </a:r>
            <a:r>
              <a:rPr lang="ru-RU" sz="3800" dirty="0" err="1" smtClean="0">
                <a:latin typeface="Times New Roman" pitchFamily="18" charset="0"/>
                <a:cs typeface="Times New Roman" pitchFamily="18" charset="0"/>
              </a:rPr>
              <a:t>силует</a:t>
            </a:r>
            <a:r>
              <a:rPr lang="ru-RU" sz="3800" dirty="0" smtClean="0">
                <a:latin typeface="Times New Roman" pitchFamily="18" charset="0"/>
                <a:cs typeface="Times New Roman" pitchFamily="18" charset="0"/>
              </a:rPr>
              <a:t>, </a:t>
            </a:r>
            <a:r>
              <a:rPr lang="ru-RU" sz="3800" dirty="0" err="1" smtClean="0">
                <a:latin typeface="Times New Roman" pitchFamily="18" charset="0"/>
                <a:cs typeface="Times New Roman" pitchFamily="18" charset="0"/>
              </a:rPr>
              <a:t>який</a:t>
            </a:r>
            <a:r>
              <a:rPr lang="ru-RU" sz="3800" dirty="0" smtClean="0">
                <a:latin typeface="Times New Roman" pitchFamily="18" charset="0"/>
                <a:cs typeface="Times New Roman" pitchFamily="18" charset="0"/>
              </a:rPr>
              <a:t> не </a:t>
            </a:r>
            <a:r>
              <a:rPr lang="ru-RU" sz="3800" dirty="0" err="1" smtClean="0">
                <a:latin typeface="Times New Roman" pitchFamily="18" charset="0"/>
                <a:cs typeface="Times New Roman" pitchFamily="18" charset="0"/>
              </a:rPr>
              <a:t>сковує</a:t>
            </a:r>
            <a:r>
              <a:rPr lang="ru-RU" sz="3800" dirty="0" smtClean="0">
                <a:latin typeface="Times New Roman" pitchFamily="18" charset="0"/>
                <a:cs typeface="Times New Roman" pitchFamily="18" charset="0"/>
              </a:rPr>
              <a:t> </a:t>
            </a:r>
            <a:r>
              <a:rPr lang="ru-RU" sz="3800" dirty="0" err="1" smtClean="0">
                <a:latin typeface="Times New Roman" pitchFamily="18" charset="0"/>
                <a:cs typeface="Times New Roman" pitchFamily="18" charset="0"/>
              </a:rPr>
              <a:t>свободи</a:t>
            </a:r>
            <a:r>
              <a:rPr lang="ru-RU" sz="3800" dirty="0" smtClean="0">
                <a:latin typeface="Times New Roman" pitchFamily="18" charset="0"/>
                <a:cs typeface="Times New Roman" pitchFamily="18" charset="0"/>
              </a:rPr>
              <a:t> </a:t>
            </a:r>
            <a:r>
              <a:rPr lang="ru-RU" sz="3800" dirty="0" err="1" smtClean="0">
                <a:latin typeface="Times New Roman" pitchFamily="18" charset="0"/>
                <a:cs typeface="Times New Roman" pitchFamily="18" charset="0"/>
              </a:rPr>
              <a:t>руху</a:t>
            </a:r>
            <a:r>
              <a:rPr lang="ru-RU" sz="3800" dirty="0" smtClean="0">
                <a:latin typeface="Times New Roman" pitchFamily="18" charset="0"/>
                <a:cs typeface="Times New Roman" pitchFamily="18" charset="0"/>
              </a:rPr>
              <a:t>;</a:t>
            </a:r>
          </a:p>
          <a:p>
            <a:pPr>
              <a:buFont typeface="Wingdings" pitchFamily="2" charset="2"/>
              <a:buChar char="ü"/>
            </a:pPr>
            <a:r>
              <a:rPr lang="ru-RU" sz="3800" dirty="0" err="1" smtClean="0">
                <a:latin typeface="Times New Roman" pitchFamily="18" charset="0"/>
                <a:cs typeface="Times New Roman" pitchFamily="18" charset="0"/>
              </a:rPr>
              <a:t>геометричність</a:t>
            </a:r>
            <a:r>
              <a:rPr lang="ru-RU" sz="3800" dirty="0" smtClean="0">
                <a:latin typeface="Times New Roman" pitchFamily="18" charset="0"/>
                <a:cs typeface="Times New Roman" pitchFamily="18" charset="0"/>
              </a:rPr>
              <a:t> </a:t>
            </a:r>
            <a:r>
              <a:rPr lang="ru-RU" sz="3800" dirty="0" err="1" smtClean="0">
                <a:latin typeface="Times New Roman" pitchFamily="18" charset="0"/>
                <a:cs typeface="Times New Roman" pitchFamily="18" charset="0"/>
              </a:rPr>
              <a:t>ліній</a:t>
            </a:r>
            <a:r>
              <a:rPr lang="ru-RU" sz="3800" dirty="0" smtClean="0">
                <a:latin typeface="Times New Roman" pitchFamily="18" charset="0"/>
                <a:cs typeface="Times New Roman" pitchFamily="18" charset="0"/>
              </a:rPr>
              <a:t> крою.</a:t>
            </a:r>
          </a:p>
          <a:p>
            <a:pPr algn="ctr">
              <a:buNone/>
            </a:pPr>
            <a:r>
              <a:rPr lang="ru-RU" sz="1900" b="1" dirty="0" smtClean="0">
                <a:latin typeface="Times New Roman" pitchFamily="18" charset="0"/>
                <a:cs typeface="Times New Roman" pitchFamily="18" charset="0"/>
              </a:rPr>
              <a:t/>
            </a:r>
            <a:br>
              <a:rPr lang="ru-RU" sz="1900" b="1" dirty="0" smtClean="0">
                <a:latin typeface="Times New Roman" pitchFamily="18" charset="0"/>
                <a:cs typeface="Times New Roman" pitchFamily="18" charset="0"/>
              </a:rPr>
            </a:br>
            <a:endParaRPr lang="ru-RU" sz="1900" b="1" dirty="0" smtClean="0">
              <a:latin typeface="Times New Roman" pitchFamily="18" charset="0"/>
              <a:cs typeface="Times New Roman" pitchFamily="18" charset="0"/>
            </a:endParaRPr>
          </a:p>
        </p:txBody>
      </p:sp>
      <p:pic>
        <p:nvPicPr>
          <p:cNvPr id="29698" name="Picture 2" descr="Спортивний стиль в одязі: відмінні риси"/>
          <p:cNvPicPr>
            <a:picLocks noChangeAspect="1" noChangeArrowheads="1"/>
          </p:cNvPicPr>
          <p:nvPr/>
        </p:nvPicPr>
        <p:blipFill>
          <a:blip r:embed="rId2" cstate="print"/>
          <a:srcRect/>
          <a:stretch>
            <a:fillRect/>
          </a:stretch>
        </p:blipFill>
        <p:spPr bwMode="auto">
          <a:xfrm>
            <a:off x="74803" y="2492896"/>
            <a:ext cx="3286148" cy="2512938"/>
          </a:xfrm>
          <a:prstGeom prst="rect">
            <a:avLst/>
          </a:prstGeom>
          <a:ln>
            <a:noFill/>
          </a:ln>
          <a:effectLst>
            <a:softEdge rad="112500"/>
          </a:effectLst>
        </p:spPr>
      </p:pic>
      <p:pic>
        <p:nvPicPr>
          <p:cNvPr id="29700" name="Picture 4" descr="Спортивний стиль одягу"/>
          <p:cNvPicPr>
            <a:picLocks noChangeAspect="1" noChangeArrowheads="1"/>
          </p:cNvPicPr>
          <p:nvPr/>
        </p:nvPicPr>
        <p:blipFill>
          <a:blip r:embed="rId3" cstate="print"/>
          <a:srcRect/>
          <a:stretch>
            <a:fillRect/>
          </a:stretch>
        </p:blipFill>
        <p:spPr bwMode="auto">
          <a:xfrm>
            <a:off x="5652120" y="1196752"/>
            <a:ext cx="2743175" cy="1500174"/>
          </a:xfrm>
          <a:prstGeom prst="rect">
            <a:avLst/>
          </a:prstGeom>
          <a:noFill/>
        </p:spPr>
      </p:pic>
      <p:sp>
        <p:nvSpPr>
          <p:cNvPr id="6" name="Прямоугольник 5"/>
          <p:cNvSpPr/>
          <p:nvPr/>
        </p:nvSpPr>
        <p:spPr>
          <a:xfrm>
            <a:off x="571472" y="0"/>
            <a:ext cx="3382721" cy="523220"/>
          </a:xfrm>
          <a:prstGeom prst="rect">
            <a:avLst/>
          </a:prstGeom>
        </p:spPr>
        <p:txBody>
          <a:bodyPr wrap="none">
            <a:spAutoFit/>
          </a:bodyPr>
          <a:lstStyle/>
          <a:p>
            <a:r>
              <a:rPr lang="ru-RU" sz="2800" b="1" i="1" dirty="0" err="1" smtClean="0">
                <a:solidFill>
                  <a:srgbClr val="FF0000"/>
                </a:solidFill>
                <a:latin typeface="Times New Roman" pitchFamily="18" charset="0"/>
                <a:cs typeface="Times New Roman" pitchFamily="18" charset="0"/>
              </a:rPr>
              <a:t>Спортивний</a:t>
            </a:r>
            <a:r>
              <a:rPr lang="ru-RU" sz="2800" b="1" i="1" dirty="0" smtClean="0">
                <a:solidFill>
                  <a:srgbClr val="FF0000"/>
                </a:solidFill>
                <a:latin typeface="Times New Roman" pitchFamily="18" charset="0"/>
                <a:cs typeface="Times New Roman" pitchFamily="18" charset="0"/>
              </a:rPr>
              <a:t> стиль </a:t>
            </a:r>
            <a:endParaRPr lang="uk-UA" sz="2800" dirty="0">
              <a:solidFill>
                <a:srgbClr val="FF0000"/>
              </a:solidFill>
            </a:endParaRPr>
          </a:p>
        </p:txBody>
      </p:sp>
      <p:sp>
        <p:nvSpPr>
          <p:cNvPr id="7" name="Прямоугольник 6"/>
          <p:cNvSpPr/>
          <p:nvPr/>
        </p:nvSpPr>
        <p:spPr>
          <a:xfrm>
            <a:off x="3403726" y="2745799"/>
            <a:ext cx="5428116" cy="3693319"/>
          </a:xfrm>
          <a:prstGeom prst="rect">
            <a:avLst/>
          </a:prstGeom>
        </p:spPr>
        <p:txBody>
          <a:bodyPr wrap="square">
            <a:spAutoFit/>
          </a:bodyPr>
          <a:lstStyle/>
          <a:p>
            <a:endParaRPr lang="ru-RU" b="1" dirty="0" smtClean="0">
              <a:latin typeface="Times New Roman" pitchFamily="18" charset="0"/>
              <a:cs typeface="Times New Roman" pitchFamily="18" charset="0"/>
            </a:endParaRPr>
          </a:p>
          <a:p>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Сорочки-поло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футболки, </a:t>
            </a:r>
            <a:r>
              <a:rPr lang="ru-RU" dirty="0" err="1" smtClean="0">
                <a:latin typeface="Times New Roman" pitchFamily="18" charset="0"/>
                <a:cs typeface="Times New Roman" pitchFamily="18" charset="0"/>
              </a:rPr>
              <a:t>шорти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бриджі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легінси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джинси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спіднички</a:t>
            </a:r>
            <a:r>
              <a:rPr lang="ru-RU" dirty="0" smtClean="0">
                <a:latin typeface="Times New Roman" pitchFamily="18" charset="0"/>
                <a:cs typeface="Times New Roman" pitchFamily="18" charset="0"/>
              </a:rPr>
              <a:t> в складку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туніки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сукні</a:t>
            </a:r>
            <a:r>
              <a:rPr lang="ru-RU" dirty="0" smtClean="0">
                <a:latin typeface="Times New Roman" pitchFamily="18" charset="0"/>
                <a:cs typeface="Times New Roman" pitchFamily="18" charset="0"/>
              </a:rPr>
              <a:t> та </a:t>
            </a:r>
            <a:r>
              <a:rPr lang="ru-RU" dirty="0" err="1" smtClean="0">
                <a:latin typeface="Times New Roman" pitchFamily="18" charset="0"/>
                <a:cs typeface="Times New Roman" pitchFamily="18" charset="0"/>
              </a:rPr>
              <a:t>комбінезони</a:t>
            </a:r>
            <a:r>
              <a:rPr lang="ru-RU" dirty="0" smtClean="0">
                <a:latin typeface="Times New Roman" pitchFamily="18" charset="0"/>
                <a:cs typeface="Times New Roman" pitchFamily="18" charset="0"/>
              </a:rPr>
              <a:t> - </a:t>
            </a:r>
            <a:r>
              <a:rPr lang="ru-RU" dirty="0" err="1" smtClean="0">
                <a:latin typeface="Times New Roman" pitchFamily="18" charset="0"/>
                <a:cs typeface="Times New Roman" pitchFamily="18" charset="0"/>
              </a:rPr>
              <a:t>ці</a:t>
            </a:r>
            <a:r>
              <a:rPr lang="ru-RU" dirty="0" smtClean="0">
                <a:latin typeface="Times New Roman" pitchFamily="18" charset="0"/>
                <a:cs typeface="Times New Roman" pitchFamily="18" charset="0"/>
              </a:rPr>
              <a:t> та </a:t>
            </a:r>
            <a:r>
              <a:rPr lang="ru-RU" dirty="0" err="1" smtClean="0">
                <a:latin typeface="Times New Roman" pitchFamily="18" charset="0"/>
                <a:cs typeface="Times New Roman" pitchFamily="18" charset="0"/>
              </a:rPr>
              <a:t>інші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предмети</a:t>
            </a:r>
            <a:r>
              <a:rPr lang="ru-RU" dirty="0" smtClean="0">
                <a:latin typeface="Times New Roman" pitchFamily="18" charset="0"/>
                <a:cs typeface="Times New Roman" pitchFamily="18" charset="0"/>
              </a:rPr>
              <a:t> гардероба в спортивному </a:t>
            </a:r>
            <a:r>
              <a:rPr lang="ru-RU" dirty="0" err="1" smtClean="0">
                <a:latin typeface="Times New Roman" pitchFamily="18" charset="0"/>
                <a:cs typeface="Times New Roman" pitchFamily="18" charset="0"/>
              </a:rPr>
              <a:t>стилі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виготовляються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дихаючих</a:t>
            </a:r>
            <a:r>
              <a:rPr lang="ru-RU" dirty="0" smtClean="0">
                <a:latin typeface="Times New Roman" pitchFamily="18" charset="0"/>
                <a:cs typeface="Times New Roman" pitchFamily="18" charset="0"/>
              </a:rPr>
              <a:t>» тканин </a:t>
            </a:r>
            <a:r>
              <a:rPr lang="ru-RU" dirty="0" err="1" smtClean="0">
                <a:latin typeface="Times New Roman" pitchFamily="18" charset="0"/>
                <a:cs typeface="Times New Roman" pitchFamily="18" charset="0"/>
              </a:rPr>
              <a:t>найрізноманітніших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відтінків</a:t>
            </a:r>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Моделі</a:t>
            </a:r>
            <a:r>
              <a:rPr lang="ru-RU" dirty="0" smtClean="0">
                <a:latin typeface="Times New Roman" pitchFamily="18" charset="0"/>
                <a:cs typeface="Times New Roman" pitchFamily="18" charset="0"/>
              </a:rPr>
              <a:t> часто </a:t>
            </a:r>
            <a:r>
              <a:rPr lang="ru-RU" dirty="0" err="1" smtClean="0">
                <a:latin typeface="Times New Roman" pitchFamily="18" charset="0"/>
                <a:cs typeface="Times New Roman" pitchFamily="18" charset="0"/>
              </a:rPr>
              <a:t>прикрашаються</a:t>
            </a:r>
            <a:r>
              <a:rPr lang="ru-RU" dirty="0" smtClean="0">
                <a:latin typeface="Times New Roman" pitchFamily="18" charset="0"/>
                <a:cs typeface="Times New Roman" pitchFamily="18" charset="0"/>
              </a:rPr>
              <a:t> великими </a:t>
            </a:r>
            <a:r>
              <a:rPr lang="ru-RU" dirty="0" err="1" smtClean="0">
                <a:latin typeface="Times New Roman" pitchFamily="18" charset="0"/>
                <a:cs typeface="Times New Roman" pitchFamily="18" charset="0"/>
              </a:rPr>
              <a:t>накладними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кишенями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погонами, хлястиками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клапанами, </a:t>
            </a:r>
            <a:r>
              <a:rPr lang="ru-RU" dirty="0" err="1" smtClean="0">
                <a:latin typeface="Times New Roman" pitchFamily="18" charset="0"/>
                <a:cs typeface="Times New Roman" pitchFamily="18" charset="0"/>
              </a:rPr>
              <a:t>рясно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забезпечуються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застібками-блискавками</a:t>
            </a:r>
            <a:r>
              <a:rPr lang="ru-RU" dirty="0" smtClean="0">
                <a:latin typeface="Times New Roman" pitchFamily="18" charset="0"/>
                <a:cs typeface="Times New Roman" pitchFamily="18" charset="0"/>
              </a:rPr>
              <a:t>, кнопками, </a:t>
            </a:r>
            <a:r>
              <a:rPr lang="ru-RU" dirty="0" err="1" smtClean="0">
                <a:latin typeface="Times New Roman" pitchFamily="18" charset="0"/>
                <a:cs typeface="Times New Roman" pitchFamily="18" charset="0"/>
              </a:rPr>
              <a:t>оздоблювальними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смужками</a:t>
            </a:r>
            <a:r>
              <a:rPr lang="ru-RU" dirty="0" smtClean="0">
                <a:latin typeface="Times New Roman" pitchFamily="18" charset="0"/>
                <a:cs typeface="Times New Roman" pitchFamily="18" charset="0"/>
              </a:rPr>
              <a:t>. </a:t>
            </a:r>
          </a:p>
          <a:p>
            <a:r>
              <a:rPr lang="ru-RU" dirty="0" err="1" smtClean="0">
                <a:latin typeface="Times New Roman" pitchFamily="18" charset="0"/>
                <a:cs typeface="Times New Roman" pitchFamily="18" charset="0"/>
              </a:rPr>
              <a:t>Доповнити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створений</a:t>
            </a:r>
            <a:r>
              <a:rPr lang="ru-RU" dirty="0" smtClean="0">
                <a:latin typeface="Times New Roman" pitchFamily="18" charset="0"/>
                <a:cs typeface="Times New Roman" pitchFamily="18" charset="0"/>
              </a:rPr>
              <a:t> образ </a:t>
            </a:r>
            <a:r>
              <a:rPr lang="ru-RU" dirty="0" err="1" smtClean="0">
                <a:latin typeface="Times New Roman" pitchFamily="18" charset="0"/>
                <a:cs typeface="Times New Roman" pitchFamily="18" charset="0"/>
              </a:rPr>
              <a:t>активної</a:t>
            </a:r>
            <a:r>
              <a:rPr lang="ru-RU" dirty="0" smtClean="0">
                <a:latin typeface="Times New Roman" pitchFamily="18" charset="0"/>
                <a:cs typeface="Times New Roman" pitchFamily="18" charset="0"/>
              </a:rPr>
              <a:t> особи </a:t>
            </a:r>
            <a:r>
              <a:rPr lang="ru-RU" dirty="0" err="1" smtClean="0">
                <a:latin typeface="Times New Roman" pitchFamily="18" charset="0"/>
                <a:cs typeface="Times New Roman" pitchFamily="18" charset="0"/>
              </a:rPr>
              <a:t>можна</a:t>
            </a:r>
            <a:r>
              <a:rPr lang="ru-RU" dirty="0" smtClean="0">
                <a:latin typeface="Times New Roman" pitchFamily="18" charset="0"/>
                <a:cs typeface="Times New Roman" pitchFamily="18" charset="0"/>
              </a:rPr>
              <a:t> бейсболкою, </a:t>
            </a:r>
            <a:r>
              <a:rPr lang="ru-RU" dirty="0" err="1" smtClean="0">
                <a:latin typeface="Times New Roman" pitchFamily="18" charset="0"/>
                <a:cs typeface="Times New Roman" pitchFamily="18" charset="0"/>
              </a:rPr>
              <a:t>банданою</a:t>
            </a:r>
            <a:r>
              <a:rPr lang="ru-RU" dirty="0" smtClean="0">
                <a:latin typeface="Times New Roman" pitchFamily="18" charset="0"/>
                <a:cs typeface="Times New Roman" pitchFamily="18" charset="0"/>
              </a:rPr>
              <a:t>, напульсниками та рюкзаком.</a:t>
            </a:r>
          </a:p>
          <a:p>
            <a:endParaRPr lang="uk-UA" dirty="0"/>
          </a:p>
        </p:txBody>
      </p:sp>
      <p:sp>
        <p:nvSpPr>
          <p:cNvPr id="8" name="Прямоугольник 7"/>
          <p:cNvSpPr/>
          <p:nvPr/>
        </p:nvSpPr>
        <p:spPr>
          <a:xfrm>
            <a:off x="107504" y="523220"/>
            <a:ext cx="8463282" cy="923330"/>
          </a:xfrm>
          <a:prstGeom prst="rect">
            <a:avLst/>
          </a:prstGeom>
        </p:spPr>
        <p:txBody>
          <a:bodyPr wrap="square">
            <a:spAutoFit/>
          </a:bodyPr>
          <a:lstStyle/>
          <a:p>
            <a:r>
              <a:rPr lang="ru-RU" dirty="0" err="1" smtClean="0">
                <a:latin typeface="Times New Roman" pitchFamily="18" charset="0"/>
                <a:cs typeface="Times New Roman" pitchFamily="18" charset="0"/>
              </a:rPr>
              <a:t>Спортивний</a:t>
            </a:r>
            <a:r>
              <a:rPr lang="ru-RU" dirty="0" smtClean="0">
                <a:latin typeface="Times New Roman" pitchFamily="18" charset="0"/>
                <a:cs typeface="Times New Roman" pitchFamily="18" charset="0"/>
              </a:rPr>
              <a:t> стиль </a:t>
            </a:r>
            <a:r>
              <a:rPr lang="ru-RU" dirty="0" err="1" smtClean="0">
                <a:latin typeface="Times New Roman" pitchFamily="18" charset="0"/>
                <a:cs typeface="Times New Roman" pitchFamily="18" charset="0"/>
              </a:rPr>
              <a:t>воліють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носити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хто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живе</a:t>
            </a:r>
            <a:r>
              <a:rPr lang="ru-RU" dirty="0" smtClean="0">
                <a:latin typeface="Times New Roman" pitchFamily="18" charset="0"/>
                <a:cs typeface="Times New Roman" pitchFamily="18" charset="0"/>
              </a:rPr>
              <a:t> на </a:t>
            </a:r>
            <a:r>
              <a:rPr lang="ru-RU" dirty="0" err="1" smtClean="0">
                <a:latin typeface="Times New Roman" pitchFamily="18" charset="0"/>
                <a:cs typeface="Times New Roman" pitchFamily="18" charset="0"/>
              </a:rPr>
              <a:t>граничних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швидкостях</a:t>
            </a:r>
            <a:r>
              <a:rPr lang="ru-RU" dirty="0" smtClean="0">
                <a:latin typeface="Times New Roman" pitchFamily="18" charset="0"/>
                <a:cs typeface="Times New Roman" pitchFamily="18" charset="0"/>
              </a:rPr>
              <a:t>. І </a:t>
            </a:r>
            <a:r>
              <a:rPr lang="ru-RU" dirty="0" err="1" smtClean="0">
                <a:latin typeface="Times New Roman" pitchFamily="18" charset="0"/>
                <a:cs typeface="Times New Roman" pitchFamily="18" charset="0"/>
              </a:rPr>
              <a:t>це</a:t>
            </a:r>
            <a:r>
              <a:rPr lang="ru-RU" dirty="0" smtClean="0">
                <a:latin typeface="Times New Roman" pitchFamily="18" charset="0"/>
                <a:cs typeface="Times New Roman" pitchFamily="18" charset="0"/>
              </a:rPr>
              <a:t> неспроста, </a:t>
            </a:r>
            <a:r>
              <a:rPr lang="ru-RU" dirty="0" err="1" smtClean="0">
                <a:latin typeface="Times New Roman" pitchFamily="18" charset="0"/>
                <a:cs typeface="Times New Roman" pitchFamily="18" charset="0"/>
              </a:rPr>
              <a:t>адже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основні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риси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цього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напряму</a:t>
            </a:r>
            <a:r>
              <a:rPr lang="ru-RU" dirty="0" smtClean="0">
                <a:latin typeface="Times New Roman" pitchFamily="18" charset="0"/>
                <a:cs typeface="Times New Roman" pitchFamily="18" charset="0"/>
              </a:rPr>
              <a:t> в </a:t>
            </a:r>
            <a:r>
              <a:rPr lang="ru-RU" dirty="0" err="1" smtClean="0">
                <a:latin typeface="Times New Roman" pitchFamily="18" charset="0"/>
                <a:cs typeface="Times New Roman" pitchFamily="18" charset="0"/>
              </a:rPr>
              <a:t>одязі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наступні</a:t>
            </a:r>
            <a:r>
              <a:rPr lang="ru-RU" dirty="0" smtClean="0">
                <a:latin typeface="Times New Roman" pitchFamily="18" charset="0"/>
                <a:cs typeface="Times New Roman" pitchFamily="18" charset="0"/>
              </a:rPr>
              <a:t>:</a:t>
            </a:r>
            <a:br>
              <a:rPr lang="ru-RU" dirty="0" smtClean="0">
                <a:latin typeface="Times New Roman" pitchFamily="18" charset="0"/>
                <a:cs typeface="Times New Roman" pitchFamily="18" charset="0"/>
              </a:rPr>
            </a:br>
            <a:endParaRPr lang="uk-UA"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733210" y="3501008"/>
            <a:ext cx="3997646" cy="2862322"/>
          </a:xfrm>
          <a:prstGeom prst="rect">
            <a:avLst/>
          </a:prstGeom>
        </p:spPr>
        <p:txBody>
          <a:bodyPr wrap="square">
            <a:spAutoFit/>
          </a:bodyPr>
          <a:lstStyle/>
          <a:p>
            <a:r>
              <a:rPr lang="ru-RU" dirty="0" err="1" smtClean="0">
                <a:latin typeface="Times New Roman" pitchFamily="18" charset="0"/>
                <a:cs typeface="Times New Roman" pitchFamily="18" charset="0"/>
              </a:rPr>
              <a:t>Спортивний</a:t>
            </a:r>
            <a:r>
              <a:rPr lang="ru-RU" dirty="0" smtClean="0">
                <a:latin typeface="Times New Roman" pitchFamily="18" charset="0"/>
                <a:cs typeface="Times New Roman" pitchFamily="18" charset="0"/>
              </a:rPr>
              <a:t> – </a:t>
            </a:r>
            <a:r>
              <a:rPr lang="ru-RU" dirty="0" err="1" smtClean="0">
                <a:latin typeface="Times New Roman" pitchFamily="18" charset="0"/>
                <a:cs typeface="Times New Roman" pitchFamily="18" charset="0"/>
              </a:rPr>
              <a:t>це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улюблений</a:t>
            </a:r>
            <a:r>
              <a:rPr lang="ru-RU" dirty="0" smtClean="0">
                <a:latin typeface="Times New Roman" pitchFamily="18" charset="0"/>
                <a:cs typeface="Times New Roman" pitchFamily="18" charset="0"/>
              </a:rPr>
              <a:t> стиль не </a:t>
            </a:r>
            <a:r>
              <a:rPr lang="ru-RU" dirty="0" err="1" smtClean="0">
                <a:latin typeface="Times New Roman" pitchFamily="18" charset="0"/>
                <a:cs typeface="Times New Roman" pitchFamily="18" charset="0"/>
              </a:rPr>
              <a:t>лише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тінейджерів</a:t>
            </a:r>
            <a:r>
              <a:rPr lang="ru-RU" dirty="0" smtClean="0">
                <a:latin typeface="Times New Roman" pitchFamily="18" charset="0"/>
                <a:cs typeface="Times New Roman" pitchFamily="18" charset="0"/>
              </a:rPr>
              <a:t>, а </a:t>
            </a:r>
            <a:r>
              <a:rPr lang="ru-RU" dirty="0" err="1" smtClean="0">
                <a:latin typeface="Times New Roman" pitchFamily="18" charset="0"/>
                <a:cs typeface="Times New Roman" pitchFamily="18" charset="0"/>
              </a:rPr>
              <a:t>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багатьох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зрілих</a:t>
            </a:r>
            <a:r>
              <a:rPr lang="ru-RU" dirty="0" smtClean="0">
                <a:latin typeface="Times New Roman" pitchFamily="18" charset="0"/>
                <a:cs typeface="Times New Roman" pitchFamily="18" charset="0"/>
              </a:rPr>
              <a:t> людей – вся справа  тут у </a:t>
            </a:r>
            <a:r>
              <a:rPr lang="ru-RU" dirty="0" err="1" smtClean="0">
                <a:latin typeface="Times New Roman" pitchFamily="18" charset="0"/>
                <a:cs typeface="Times New Roman" pitchFamily="18" charset="0"/>
              </a:rPr>
              <a:t>зручності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розмаїтті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зовнішнього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вигляду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Сьогодні</a:t>
            </a:r>
            <a:r>
              <a:rPr lang="ru-RU" dirty="0" smtClean="0">
                <a:latin typeface="Times New Roman" pitchFamily="18" charset="0"/>
                <a:cs typeface="Times New Roman" pitchFamily="18" charset="0"/>
              </a:rPr>
              <a:t> не </a:t>
            </a:r>
            <a:r>
              <a:rPr lang="ru-RU" dirty="0" err="1" smtClean="0">
                <a:latin typeface="Times New Roman" pitchFamily="18" charset="0"/>
                <a:cs typeface="Times New Roman" pitchFamily="18" charset="0"/>
              </a:rPr>
              <a:t>існує</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мабуть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такої</a:t>
            </a:r>
            <a:r>
              <a:rPr lang="ru-RU" dirty="0" smtClean="0">
                <a:latin typeface="Times New Roman" pitchFamily="18" charset="0"/>
                <a:cs typeface="Times New Roman" pitchFamily="18" charset="0"/>
              </a:rPr>
              <a:t> особи, в </a:t>
            </a:r>
            <a:r>
              <a:rPr lang="ru-RU" dirty="0" err="1" smtClean="0">
                <a:latin typeface="Times New Roman" pitchFamily="18" charset="0"/>
                <a:cs typeface="Times New Roman" pitchFamily="18" charset="0"/>
              </a:rPr>
              <a:t>гардеробі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якої</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відсутній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спортивний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одяг</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Адже</a:t>
            </a:r>
            <a:r>
              <a:rPr lang="ru-RU" dirty="0" smtClean="0">
                <a:latin typeface="Times New Roman" pitchFamily="18" charset="0"/>
                <a:cs typeface="Times New Roman" pitchFamily="18" charset="0"/>
              </a:rPr>
              <a:t>, спортивный стиль </a:t>
            </a:r>
            <a:r>
              <a:rPr lang="ru-RU" dirty="0" err="1" smtClean="0">
                <a:latin typeface="Times New Roman" pitchFamily="18" charset="0"/>
                <a:cs typeface="Times New Roman" pitchFamily="18" charset="0"/>
              </a:rPr>
              <a:t>настільки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універсальний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що</a:t>
            </a:r>
            <a:r>
              <a:rPr lang="ru-RU" dirty="0" smtClean="0">
                <a:latin typeface="Times New Roman" pitchFamily="18" charset="0"/>
                <a:cs typeface="Times New Roman" pitchFamily="18" charset="0"/>
              </a:rPr>
              <a:t> при правильному </a:t>
            </a:r>
            <a:r>
              <a:rPr lang="ru-RU" dirty="0" err="1" smtClean="0">
                <a:latin typeface="Times New Roman" pitchFamily="18" charset="0"/>
                <a:cs typeface="Times New Roman" pitchFamily="18" charset="0"/>
              </a:rPr>
              <a:t>поєднанні</a:t>
            </a:r>
            <a:r>
              <a:rPr lang="ru-RU" dirty="0" smtClean="0">
                <a:latin typeface="Times New Roman" pitchFamily="18" charset="0"/>
                <a:cs typeface="Times New Roman" pitchFamily="18" charset="0"/>
              </a:rPr>
              <a:t> речей, </a:t>
            </a:r>
            <a:r>
              <a:rPr lang="ru-RU" dirty="0" err="1" smtClean="0">
                <a:latin typeface="Times New Roman" pitchFamily="18" charset="0"/>
                <a:cs typeface="Times New Roman" pitchFamily="18" charset="0"/>
              </a:rPr>
              <a:t>їх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можна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носити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навіть</a:t>
            </a:r>
            <a:r>
              <a:rPr lang="ru-RU" dirty="0" smtClean="0">
                <a:latin typeface="Times New Roman" pitchFamily="18" charset="0"/>
                <a:cs typeface="Times New Roman" pitchFamily="18" charset="0"/>
              </a:rPr>
              <a:t>, на роботу.</a:t>
            </a:r>
            <a:endParaRPr lang="uk-UA" dirty="0">
              <a:latin typeface="Times New Roman" pitchFamily="18" charset="0"/>
              <a:cs typeface="Times New Roman" pitchFamily="18" charset="0"/>
            </a:endParaRPr>
          </a:p>
        </p:txBody>
      </p:sp>
      <p:pic>
        <p:nvPicPr>
          <p:cNvPr id="56322" name="Picture 2" descr="Спортивный стиль "/>
          <p:cNvPicPr>
            <a:picLocks noChangeAspect="1" noChangeArrowheads="1"/>
          </p:cNvPicPr>
          <p:nvPr/>
        </p:nvPicPr>
        <p:blipFill>
          <a:blip r:embed="rId2" cstate="print"/>
          <a:srcRect/>
          <a:stretch>
            <a:fillRect/>
          </a:stretch>
        </p:blipFill>
        <p:spPr bwMode="auto">
          <a:xfrm>
            <a:off x="4932040" y="182444"/>
            <a:ext cx="3852988" cy="2337142"/>
          </a:xfrm>
          <a:prstGeom prst="rect">
            <a:avLst/>
          </a:prstGeom>
          <a:ln>
            <a:noFill/>
          </a:ln>
          <a:effectLst>
            <a:softEdge rad="112500"/>
          </a:effectLst>
        </p:spPr>
      </p:pic>
      <p:sp>
        <p:nvSpPr>
          <p:cNvPr id="7" name="Прямоугольник 6"/>
          <p:cNvSpPr/>
          <p:nvPr/>
        </p:nvSpPr>
        <p:spPr>
          <a:xfrm>
            <a:off x="285720" y="214290"/>
            <a:ext cx="4502304" cy="3970318"/>
          </a:xfrm>
          <a:prstGeom prst="rect">
            <a:avLst/>
          </a:prstGeom>
        </p:spPr>
        <p:txBody>
          <a:bodyPr wrap="square">
            <a:spAutoFit/>
          </a:bodyPr>
          <a:lstStyle/>
          <a:p>
            <a:r>
              <a:rPr lang="ru-RU" b="1"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Зазвичай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одяг</a:t>
            </a:r>
            <a:r>
              <a:rPr lang="ru-RU" dirty="0" smtClean="0">
                <a:latin typeface="Times New Roman" pitchFamily="18" charset="0"/>
                <a:cs typeface="Times New Roman" pitchFamily="18" charset="0"/>
              </a:rPr>
              <a:t> в спортивному </a:t>
            </a:r>
            <a:r>
              <a:rPr lang="ru-RU" dirty="0" err="1" smtClean="0">
                <a:latin typeface="Times New Roman" pitchFamily="18" charset="0"/>
                <a:cs typeface="Times New Roman" pitchFamily="18" charset="0"/>
              </a:rPr>
              <a:t>стилі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доречний</a:t>
            </a:r>
            <a:r>
              <a:rPr lang="ru-RU" dirty="0" smtClean="0">
                <a:latin typeface="Times New Roman" pitchFamily="18" charset="0"/>
                <a:cs typeface="Times New Roman" pitchFamily="18" charset="0"/>
              </a:rPr>
              <a:t> на </a:t>
            </a:r>
            <a:r>
              <a:rPr lang="ru-RU" dirty="0" err="1" smtClean="0">
                <a:latin typeface="Times New Roman" pitchFamily="18" charset="0"/>
                <a:cs typeface="Times New Roman" pitchFamily="18" charset="0"/>
              </a:rPr>
              <a:t>тренуваннях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вечірніх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прогулянках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чи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молодіжних</a:t>
            </a:r>
            <a:r>
              <a:rPr lang="ru-RU" dirty="0" smtClean="0">
                <a:latin typeface="Times New Roman" pitchFamily="18" charset="0"/>
                <a:cs typeface="Times New Roman" pitchFamily="18" charset="0"/>
              </a:rPr>
              <a:t> заходах. І, далеко не </a:t>
            </a:r>
            <a:r>
              <a:rPr lang="ru-RU" dirty="0" err="1" smtClean="0">
                <a:latin typeface="Times New Roman" pitchFamily="18" charset="0"/>
                <a:cs typeface="Times New Roman" pitchFamily="18" charset="0"/>
              </a:rPr>
              <a:t>завжди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це</a:t>
            </a:r>
            <a:r>
              <a:rPr lang="ru-RU" dirty="0" smtClean="0">
                <a:latin typeface="Times New Roman" pitchFamily="18" charset="0"/>
                <a:cs typeface="Times New Roman" pitchFamily="18" charset="0"/>
              </a:rPr>
              <a:t> - футболка, толстовка, </a:t>
            </a:r>
            <a:r>
              <a:rPr lang="ru-RU" dirty="0" err="1" smtClean="0">
                <a:latin typeface="Times New Roman" pitchFamily="18" charset="0"/>
                <a:cs typeface="Times New Roman" pitchFamily="18" charset="0"/>
              </a:rPr>
              <a:t>спортивні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штани</a:t>
            </a:r>
            <a:r>
              <a:rPr lang="ru-RU" dirty="0" smtClean="0">
                <a:latin typeface="Times New Roman" pitchFamily="18" charset="0"/>
                <a:cs typeface="Times New Roman" pitchFamily="18" charset="0"/>
              </a:rPr>
              <a:t> та </a:t>
            </a:r>
            <a:r>
              <a:rPr lang="ru-RU" dirty="0" err="1" smtClean="0">
                <a:latin typeface="Times New Roman" pitchFamily="18" charset="0"/>
                <a:cs typeface="Times New Roman" pitchFamily="18" charset="0"/>
              </a:rPr>
              <a:t>кросівки</a:t>
            </a:r>
            <a:r>
              <a:rPr lang="ru-RU" dirty="0" smtClean="0">
                <a:latin typeface="Times New Roman" pitchFamily="18" charset="0"/>
                <a:cs typeface="Times New Roman" pitchFamily="18" charset="0"/>
              </a:rPr>
              <a:t>, як </a:t>
            </a:r>
            <a:r>
              <a:rPr lang="ru-RU" dirty="0" err="1" smtClean="0">
                <a:latin typeface="Times New Roman" pitchFamily="18" charset="0"/>
                <a:cs typeface="Times New Roman" pitchFamily="18" charset="0"/>
              </a:rPr>
              <a:t>може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видатися</a:t>
            </a:r>
            <a:r>
              <a:rPr lang="ru-RU" dirty="0" smtClean="0">
                <a:latin typeface="Times New Roman" pitchFamily="18" charset="0"/>
                <a:cs typeface="Times New Roman" pitchFamily="18" charset="0"/>
              </a:rPr>
              <a:t> на перший </a:t>
            </a:r>
            <a:r>
              <a:rPr lang="ru-RU" dirty="0" err="1" smtClean="0">
                <a:latin typeface="Times New Roman" pitchFamily="18" charset="0"/>
                <a:cs typeface="Times New Roman" pitchFamily="18" charset="0"/>
              </a:rPr>
              <a:t>погляд</a:t>
            </a:r>
            <a:r>
              <a:rPr lang="ru-RU" dirty="0" smtClean="0">
                <a:latin typeface="Times New Roman" pitchFamily="18" charset="0"/>
                <a:cs typeface="Times New Roman" pitchFamily="18" charset="0"/>
              </a:rPr>
              <a:t>.</a:t>
            </a:r>
          </a:p>
          <a:p>
            <a:r>
              <a:rPr lang="ru-RU" dirty="0" smtClean="0">
                <a:latin typeface="Times New Roman" pitchFamily="18" charset="0"/>
                <a:cs typeface="Times New Roman" pitchFamily="18" charset="0"/>
              </a:rPr>
              <a:t>   В наш час </a:t>
            </a:r>
            <a:r>
              <a:rPr lang="ru-RU" dirty="0" err="1" smtClean="0">
                <a:latin typeface="Times New Roman" pitchFamily="18" charset="0"/>
                <a:cs typeface="Times New Roman" pitchFamily="18" charset="0"/>
              </a:rPr>
              <a:t>виробляється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величезний</a:t>
            </a:r>
            <a:r>
              <a:rPr lang="ru-RU" dirty="0" smtClean="0">
                <a:latin typeface="Times New Roman" pitchFamily="18" charset="0"/>
                <a:cs typeface="Times New Roman" pitchFamily="18" charset="0"/>
              </a:rPr>
              <a:t> спектр </a:t>
            </a:r>
            <a:r>
              <a:rPr lang="ru-RU" dirty="0" err="1" smtClean="0">
                <a:latin typeface="Times New Roman" pitchFamily="18" charset="0"/>
                <a:cs typeface="Times New Roman" pitchFamily="18" charset="0"/>
              </a:rPr>
              <a:t>спортивних</a:t>
            </a:r>
            <a:r>
              <a:rPr lang="ru-RU" dirty="0" smtClean="0">
                <a:latin typeface="Times New Roman" pitchFamily="18" charset="0"/>
                <a:cs typeface="Times New Roman" pitchFamily="18" charset="0"/>
              </a:rPr>
              <a:t> речей: </a:t>
            </a:r>
            <a:r>
              <a:rPr lang="ru-RU" dirty="0" err="1" smtClean="0">
                <a:latin typeface="Times New Roman" pitchFamily="18" charset="0"/>
                <a:cs typeface="Times New Roman" pitchFamily="18" charset="0"/>
              </a:rPr>
              <a:t>це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куртки та </a:t>
            </a:r>
            <a:r>
              <a:rPr lang="ru-RU" dirty="0" err="1" smtClean="0">
                <a:latin typeface="Times New Roman" pitchFamily="18" charset="0"/>
                <a:cs typeface="Times New Roman" pitchFamily="18" charset="0"/>
              </a:rPr>
              <a:t>вітровки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джинси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шорти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борцівки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a:t>
            </a:r>
            <a:r>
              <a:rPr lang="ru-RU" dirty="0" smtClean="0">
                <a:latin typeface="Times New Roman" pitchFamily="18" charset="0"/>
                <a:cs typeface="Times New Roman" pitchFamily="18" charset="0"/>
              </a:rPr>
              <a:t> сорочки, </a:t>
            </a:r>
            <a:r>
              <a:rPr lang="ru-RU" dirty="0" err="1" smtClean="0">
                <a:latin typeface="Times New Roman" pitchFamily="18" charset="0"/>
                <a:cs typeface="Times New Roman" pitchFamily="18" charset="0"/>
              </a:rPr>
              <a:t>джемпери</a:t>
            </a:r>
            <a:r>
              <a:rPr lang="ru-RU" dirty="0" smtClean="0">
                <a:latin typeface="Times New Roman" pitchFamily="18" charset="0"/>
                <a:cs typeface="Times New Roman" pitchFamily="18" charset="0"/>
              </a:rPr>
              <a:t> та </a:t>
            </a:r>
            <a:r>
              <a:rPr lang="ru-RU" dirty="0" err="1" smtClean="0">
                <a:latin typeface="Times New Roman" pitchFamily="18" charset="0"/>
                <a:cs typeface="Times New Roman" pitchFamily="18" charset="0"/>
              </a:rPr>
              <a:t>кофти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спортивні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мокасини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кеди</a:t>
            </a:r>
            <a:r>
              <a:rPr lang="ru-RU" dirty="0" smtClean="0">
                <a:latin typeface="Times New Roman" pitchFamily="18" charset="0"/>
                <a:cs typeface="Times New Roman" pitchFamily="18" charset="0"/>
              </a:rPr>
              <a:t> та </a:t>
            </a:r>
            <a:r>
              <a:rPr lang="ru-RU" dirty="0" err="1" smtClean="0">
                <a:latin typeface="Times New Roman" pitchFamily="18" charset="0"/>
                <a:cs typeface="Times New Roman" pitchFamily="18" charset="0"/>
              </a:rPr>
              <a:t>багато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іншого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що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здатне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виділити</a:t>
            </a:r>
            <a:r>
              <a:rPr lang="ru-RU" dirty="0" smtClean="0">
                <a:latin typeface="Times New Roman" pitchFamily="18" charset="0"/>
                <a:cs typeface="Times New Roman" pitchFamily="18" charset="0"/>
              </a:rPr>
              <a:t> вас </a:t>
            </a:r>
            <a:r>
              <a:rPr lang="ru-RU" dirty="0" err="1" smtClean="0">
                <a:latin typeface="Times New Roman" pitchFamily="18" charset="0"/>
                <a:cs typeface="Times New Roman" pitchFamily="18" charset="0"/>
              </a:rPr>
              <a:t>із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сірої</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маси</a:t>
            </a:r>
            <a:r>
              <a:rPr lang="ru-RU" dirty="0" smtClean="0">
                <a:latin typeface="Times New Roman" pitchFamily="18" charset="0"/>
                <a:cs typeface="Times New Roman" pitchFamily="18" charset="0"/>
              </a:rPr>
              <a:t>. </a:t>
            </a:r>
          </a:p>
          <a:p>
            <a:r>
              <a:rPr lang="ru-RU" b="1" dirty="0" smtClean="0">
                <a:latin typeface="Times New Roman" pitchFamily="18" charset="0"/>
                <a:cs typeface="Times New Roman" pitchFamily="18" charset="0"/>
              </a:rPr>
              <a:t/>
            </a:r>
            <a:br>
              <a:rPr lang="ru-RU" b="1" dirty="0" smtClean="0">
                <a:latin typeface="Times New Roman" pitchFamily="18" charset="0"/>
                <a:cs typeface="Times New Roman" pitchFamily="18" charset="0"/>
              </a:rPr>
            </a:br>
            <a:endParaRPr lang="uk-UA"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78" y="4293096"/>
            <a:ext cx="4186387" cy="218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1628800"/>
            <a:ext cx="7772400" cy="864096"/>
          </a:xfrm>
        </p:spPr>
        <p:txBody>
          <a:bodyPr>
            <a:normAutofit fontScale="90000"/>
          </a:bodyPr>
          <a:lstStyle/>
          <a:p>
            <a:r>
              <a:rPr lang="ru-RU" sz="2200" b="1" dirty="0" err="1" smtClean="0">
                <a:solidFill>
                  <a:schemeClr val="tx1"/>
                </a:solidFill>
                <a:latin typeface="Times New Roman" pitchFamily="18" charset="0"/>
                <a:cs typeface="Times New Roman" pitchFamily="18" charset="0"/>
              </a:rPr>
              <a:t>Вищезазначені</a:t>
            </a:r>
            <a:r>
              <a:rPr lang="ru-RU" sz="2200" b="1" dirty="0" smtClean="0">
                <a:solidFill>
                  <a:schemeClr val="tx1"/>
                </a:solidFill>
                <a:latin typeface="Times New Roman" pitchFamily="18" charset="0"/>
                <a:cs typeface="Times New Roman" pitchFamily="18" charset="0"/>
              </a:rPr>
              <a:t> </a:t>
            </a:r>
            <a:r>
              <a:rPr lang="ru-RU" sz="2200" b="1" dirty="0" err="1" smtClean="0">
                <a:solidFill>
                  <a:schemeClr val="tx1"/>
                </a:solidFill>
                <a:latin typeface="Times New Roman" pitchFamily="18" charset="0"/>
                <a:cs typeface="Times New Roman" pitchFamily="18" charset="0"/>
              </a:rPr>
              <a:t>стилі</a:t>
            </a:r>
            <a:r>
              <a:rPr lang="ru-RU" sz="2200" b="1" dirty="0" smtClean="0">
                <a:solidFill>
                  <a:schemeClr val="tx1"/>
                </a:solidFill>
                <a:latin typeface="Times New Roman" pitchFamily="18" charset="0"/>
                <a:cs typeface="Times New Roman" pitchFamily="18" charset="0"/>
              </a:rPr>
              <a:t> </a:t>
            </a:r>
            <a:r>
              <a:rPr lang="ru-RU" sz="2200" b="1" dirty="0" err="1" smtClean="0">
                <a:solidFill>
                  <a:schemeClr val="tx1"/>
                </a:solidFill>
                <a:latin typeface="Times New Roman" pitchFamily="18" charset="0"/>
                <a:cs typeface="Times New Roman" pitchFamily="18" charset="0"/>
              </a:rPr>
              <a:t>одягу</a:t>
            </a:r>
            <a:r>
              <a:rPr lang="ru-RU" sz="2200" b="1" dirty="0" smtClean="0">
                <a:solidFill>
                  <a:schemeClr val="tx1"/>
                </a:solidFill>
                <a:latin typeface="Times New Roman" pitchFamily="18" charset="0"/>
                <a:cs typeface="Times New Roman" pitchFamily="18" charset="0"/>
              </a:rPr>
              <a:t> є </a:t>
            </a:r>
            <a:r>
              <a:rPr lang="ru-RU" sz="2200" b="1" i="1" dirty="0" err="1" smtClean="0">
                <a:solidFill>
                  <a:schemeClr val="tx1"/>
                </a:solidFill>
                <a:latin typeface="Times New Roman" pitchFamily="18" charset="0"/>
                <a:cs typeface="Times New Roman" pitchFamily="18" charset="0"/>
              </a:rPr>
              <a:t>базовими</a:t>
            </a:r>
            <a:r>
              <a:rPr lang="ru-RU" sz="2200" b="1" dirty="0" smtClean="0">
                <a:solidFill>
                  <a:schemeClr val="tx1"/>
                </a:solidFill>
                <a:latin typeface="Times New Roman" pitchFamily="18" charset="0"/>
                <a:cs typeface="Times New Roman" pitchFamily="18" charset="0"/>
              </a:rPr>
              <a:t>, але </a:t>
            </a:r>
            <a:r>
              <a:rPr lang="ru-RU" sz="2200" b="1" dirty="0" err="1" smtClean="0">
                <a:solidFill>
                  <a:schemeClr val="tx1"/>
                </a:solidFill>
                <a:latin typeface="Times New Roman" pitchFamily="18" charset="0"/>
                <a:cs typeface="Times New Roman" pitchFamily="18" charset="0"/>
              </a:rPr>
              <a:t>мають</a:t>
            </a:r>
            <a:r>
              <a:rPr lang="ru-RU" sz="2200" b="1" dirty="0" smtClean="0">
                <a:solidFill>
                  <a:schemeClr val="tx1"/>
                </a:solidFill>
                <a:latin typeface="Times New Roman" pitchFamily="18" charset="0"/>
                <a:cs typeface="Times New Roman" pitchFamily="18" charset="0"/>
              </a:rPr>
              <a:t> </a:t>
            </a:r>
            <a:r>
              <a:rPr lang="ru-RU" sz="2200" b="1" dirty="0" err="1" smtClean="0">
                <a:solidFill>
                  <a:schemeClr val="tx1"/>
                </a:solidFill>
                <a:latin typeface="Times New Roman" pitchFamily="18" charset="0"/>
                <a:cs typeface="Times New Roman" pitchFamily="18" charset="0"/>
              </a:rPr>
              <a:t>нескінченну</a:t>
            </a:r>
            <a:r>
              <a:rPr lang="ru-RU" sz="2200" b="1" dirty="0" smtClean="0">
                <a:solidFill>
                  <a:schemeClr val="tx1"/>
                </a:solidFill>
                <a:latin typeface="Times New Roman" pitchFamily="18" charset="0"/>
                <a:cs typeface="Times New Roman" pitchFamily="18" charset="0"/>
              </a:rPr>
              <a:t> </a:t>
            </a:r>
            <a:r>
              <a:rPr lang="ru-RU" sz="2200" b="1" dirty="0" err="1" smtClean="0">
                <a:solidFill>
                  <a:schemeClr val="tx1"/>
                </a:solidFill>
                <a:latin typeface="Times New Roman" pitchFamily="18" charset="0"/>
                <a:cs typeface="Times New Roman" pitchFamily="18" charset="0"/>
              </a:rPr>
              <a:t>безліч</a:t>
            </a:r>
            <a:r>
              <a:rPr lang="ru-RU" sz="2200" b="1" dirty="0" smtClean="0">
                <a:solidFill>
                  <a:schemeClr val="tx1"/>
                </a:solidFill>
                <a:latin typeface="Times New Roman" pitchFamily="18" charset="0"/>
                <a:cs typeface="Times New Roman" pitchFamily="18" charset="0"/>
              </a:rPr>
              <a:t> </a:t>
            </a:r>
            <a:r>
              <a:rPr lang="ru-RU" sz="2200" b="1" dirty="0" err="1" smtClean="0">
                <a:solidFill>
                  <a:schemeClr val="tx1"/>
                </a:solidFill>
                <a:latin typeface="Times New Roman" pitchFamily="18" charset="0"/>
                <a:cs typeface="Times New Roman" pitchFamily="18" charset="0"/>
              </a:rPr>
              <a:t>відгалужень</a:t>
            </a:r>
            <a:r>
              <a:rPr lang="ru-RU" sz="2200" b="1" dirty="0" smtClean="0">
                <a:solidFill>
                  <a:schemeClr val="tx1"/>
                </a:solidFill>
                <a:latin typeface="Times New Roman" pitchFamily="18" charset="0"/>
                <a:cs typeface="Times New Roman" pitchFamily="18" charset="0"/>
              </a:rPr>
              <a:t>.</a:t>
            </a:r>
            <a:r>
              <a:rPr lang="ru-RU" sz="2200" dirty="0">
                <a:solidFill>
                  <a:schemeClr val="tx1"/>
                </a:solidFill>
              </a:rPr>
              <a:t/>
            </a:r>
            <a:br>
              <a:rPr lang="ru-RU" sz="2200" dirty="0">
                <a:solidFill>
                  <a:schemeClr val="tx1"/>
                </a:solidFill>
              </a:rPr>
            </a:br>
            <a:r>
              <a:rPr lang="uk-UA" dirty="0"/>
              <a:t/>
            </a:r>
            <a:br>
              <a:rPr lang="uk-UA" dirty="0"/>
            </a:br>
            <a:endParaRPr lang="ru-RU" dirty="0"/>
          </a:p>
        </p:txBody>
      </p:sp>
      <p:sp>
        <p:nvSpPr>
          <p:cNvPr id="3" name="Объект 2"/>
          <p:cNvSpPr>
            <a:spLocks noGrp="1"/>
          </p:cNvSpPr>
          <p:nvPr>
            <p:ph sz="quarter" idx="1"/>
          </p:nvPr>
        </p:nvSpPr>
        <p:spPr>
          <a:xfrm>
            <a:off x="899592" y="1628800"/>
            <a:ext cx="7772400" cy="3742928"/>
          </a:xfrm>
        </p:spPr>
        <p:txBody>
          <a:bodyPr>
            <a:normAutofit/>
          </a:bodyPr>
          <a:lstStyle/>
          <a:p>
            <a:pPr marL="0" indent="0">
              <a:buNone/>
            </a:pPr>
            <a:r>
              <a:rPr lang="ru-RU" sz="2000" b="1" dirty="0" err="1" smtClean="0">
                <a:latin typeface="Times New Roman" pitchFamily="18" charset="0"/>
                <a:cs typeface="Times New Roman" pitchFamily="18" charset="0"/>
              </a:rPr>
              <a:t>Похідними</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від</a:t>
            </a:r>
            <a:r>
              <a:rPr lang="ru-RU" sz="2000" b="1" dirty="0" smtClean="0">
                <a:latin typeface="Times New Roman" pitchFamily="18" charset="0"/>
                <a:cs typeface="Times New Roman" pitchFamily="18" charset="0"/>
              </a:rPr>
              <a:t>:</a:t>
            </a:r>
          </a:p>
          <a:p>
            <a:pPr>
              <a:buFont typeface="Wingdings" pitchFamily="2" charset="2"/>
              <a:buChar char="ü"/>
            </a:pPr>
            <a:r>
              <a:rPr lang="uk-UA" sz="2000" b="1" dirty="0" smtClean="0">
                <a:latin typeface="Times New Roman" pitchFamily="18" charset="0"/>
                <a:cs typeface="Times New Roman" pitchFamily="18" charset="0"/>
              </a:rPr>
              <a:t>Класичний </a:t>
            </a:r>
            <a:r>
              <a:rPr lang="uk-UA" sz="2800" b="1" i="1" dirty="0" smtClean="0">
                <a:latin typeface="Times New Roman" pitchFamily="18" charset="0"/>
                <a:cs typeface="Times New Roman" pitchFamily="18" charset="0"/>
              </a:rPr>
              <a:t>– </a:t>
            </a:r>
            <a:r>
              <a:rPr lang="uk-UA" sz="2000" b="1" i="1" dirty="0" smtClean="0">
                <a:latin typeface="Times New Roman" pitchFamily="18" charset="0"/>
                <a:cs typeface="Times New Roman" pitchFamily="18" charset="0"/>
              </a:rPr>
              <a:t>діловий;</a:t>
            </a:r>
            <a:endParaRPr lang="ru-RU" sz="2000" b="1" i="1" dirty="0">
              <a:latin typeface="Times New Roman" pitchFamily="18" charset="0"/>
              <a:cs typeface="Times New Roman" pitchFamily="18" charset="0"/>
            </a:endParaRPr>
          </a:p>
          <a:p>
            <a:pPr>
              <a:buFont typeface="Wingdings" pitchFamily="2" charset="2"/>
              <a:buChar char="ü"/>
            </a:pPr>
            <a:r>
              <a:rPr lang="ru-RU" sz="2000" b="1" dirty="0" err="1" smtClean="0">
                <a:latin typeface="Times New Roman" pitchFamily="18" charset="0"/>
                <a:cs typeface="Times New Roman" pitchFamily="18" charset="0"/>
              </a:rPr>
              <a:t>Спортивний</a:t>
            </a:r>
            <a:r>
              <a:rPr lang="ru-RU" sz="2000" b="1" dirty="0" smtClean="0">
                <a:latin typeface="Times New Roman" pitchFamily="18" charset="0"/>
                <a:cs typeface="Times New Roman" pitchFamily="18" charset="0"/>
              </a:rPr>
              <a:t> стиль -  </a:t>
            </a:r>
            <a:r>
              <a:rPr lang="ru-RU" sz="2000" b="1" i="1" dirty="0" err="1">
                <a:latin typeface="Times New Roman" pitchFamily="18" charset="0"/>
                <a:cs typeface="Times New Roman" pitchFamily="18" charset="0"/>
              </a:rPr>
              <a:t>сафарі</a:t>
            </a:r>
            <a:r>
              <a:rPr lang="ru-RU" sz="2000" b="1" i="1" dirty="0" smtClean="0">
                <a:latin typeface="Times New Roman" pitchFamily="18" charset="0"/>
                <a:cs typeface="Times New Roman" pitchFamily="18" charset="0"/>
              </a:rPr>
              <a:t>, </a:t>
            </a:r>
            <a:r>
              <a:rPr lang="ru-RU" sz="2000" b="1" i="1" dirty="0" err="1">
                <a:latin typeface="Times New Roman" pitchFamily="18" charset="0"/>
                <a:cs typeface="Times New Roman" pitchFamily="18" charset="0"/>
              </a:rPr>
              <a:t>спортивний</a:t>
            </a:r>
            <a:r>
              <a:rPr lang="ru-RU" sz="2000" b="1" i="1" dirty="0">
                <a:latin typeface="Times New Roman" pitchFamily="18" charset="0"/>
                <a:cs typeface="Times New Roman" pitchFamily="18" charset="0"/>
              </a:rPr>
              <a:t> </a:t>
            </a:r>
            <a:r>
              <a:rPr lang="ru-RU" sz="2000" b="1" i="1" dirty="0" smtClean="0">
                <a:latin typeface="Times New Roman" pitchFamily="18" charset="0"/>
                <a:cs typeface="Times New Roman" pitchFamily="18" charset="0"/>
              </a:rPr>
              <a:t>шик, </a:t>
            </a:r>
            <a:r>
              <a:rPr lang="ru-RU" sz="2000" b="1" i="1" dirty="0" err="1" smtClean="0">
                <a:latin typeface="Times New Roman" pitchFamily="18" charset="0"/>
                <a:cs typeface="Times New Roman" pitchFamily="18" charset="0"/>
              </a:rPr>
              <a:t>мілітарі</a:t>
            </a:r>
            <a:r>
              <a:rPr lang="ru-RU" sz="2000" b="1" i="1" dirty="0" smtClean="0">
                <a:latin typeface="Times New Roman" pitchFamily="18" charset="0"/>
                <a:cs typeface="Times New Roman" pitchFamily="18" charset="0"/>
              </a:rPr>
              <a:t>;</a:t>
            </a:r>
          </a:p>
          <a:p>
            <a:pPr>
              <a:buFont typeface="Wingdings" pitchFamily="2" charset="2"/>
              <a:buChar char="ü"/>
            </a:pPr>
            <a:r>
              <a:rPr lang="ru-RU" sz="2000" b="1" dirty="0" err="1">
                <a:latin typeface="Times New Roman" pitchFamily="18" charset="0"/>
                <a:cs typeface="Times New Roman" pitchFamily="18" charset="0"/>
              </a:rPr>
              <a:t>Романтичний</a:t>
            </a:r>
            <a:r>
              <a:rPr lang="ru-RU" sz="2000" b="1" dirty="0">
                <a:latin typeface="Times New Roman" pitchFamily="18" charset="0"/>
                <a:cs typeface="Times New Roman" pitchFamily="18" charset="0"/>
              </a:rPr>
              <a:t> стиль</a:t>
            </a:r>
            <a:r>
              <a:rPr lang="ru-RU" sz="2000" b="1" dirty="0">
                <a:solidFill>
                  <a:schemeClr val="accent6">
                    <a:lumMod val="75000"/>
                  </a:schemeClr>
                </a:solidFill>
                <a:latin typeface="Times New Roman" pitchFamily="18" charset="0"/>
                <a:cs typeface="Times New Roman" pitchFamily="18" charset="0"/>
              </a:rPr>
              <a:t>  - </a:t>
            </a:r>
            <a:r>
              <a:rPr lang="ru-RU" sz="2000" b="1" dirty="0">
                <a:latin typeface="Times New Roman" pitchFamily="18" charset="0"/>
                <a:cs typeface="Times New Roman" pitchFamily="18" charset="0"/>
              </a:rPr>
              <a:t> </a:t>
            </a:r>
            <a:r>
              <a:rPr lang="ru-RU" sz="2000" b="1" i="1" dirty="0" err="1">
                <a:latin typeface="Times New Roman" pitchFamily="18" charset="0"/>
                <a:cs typeface="Times New Roman" pitchFamily="18" charset="0"/>
              </a:rPr>
              <a:t>білизняний</a:t>
            </a:r>
            <a:r>
              <a:rPr lang="ru-RU" sz="2800" b="1" i="1" dirty="0">
                <a:latin typeface="Times New Roman" pitchFamily="18" charset="0"/>
                <a:cs typeface="Times New Roman" pitchFamily="18" charset="0"/>
              </a:rPr>
              <a:t>;</a:t>
            </a:r>
          </a:p>
          <a:p>
            <a:endParaRPr lang="ru-RU" sz="2000" b="1" i="1" dirty="0">
              <a:latin typeface="Times New Roman" pitchFamily="18" charset="0"/>
              <a:cs typeface="Times New Roman" pitchFamily="18" charset="0"/>
            </a:endParaRPr>
          </a:p>
          <a:p>
            <a:pPr>
              <a:buFont typeface="Wingdings" pitchFamily="2" charset="2"/>
              <a:buChar char="ü"/>
            </a:pPr>
            <a:endParaRPr lang="ru-RU" sz="2000" b="1" i="1" dirty="0" smtClean="0">
              <a:latin typeface="Times New Roman" pitchFamily="18" charset="0"/>
              <a:cs typeface="Times New Roman" pitchFamily="18" charset="0"/>
            </a:endParaRPr>
          </a:p>
          <a:p>
            <a:endParaRPr lang="ru-RU" sz="2000" b="1" i="1" dirty="0">
              <a:latin typeface="Times New Roman" pitchFamily="18" charset="0"/>
              <a:cs typeface="Times New Roman" pitchFamily="18" charset="0"/>
            </a:endParaRPr>
          </a:p>
          <a:p>
            <a:endParaRPr lang="ru-RU" sz="2000" dirty="0"/>
          </a:p>
        </p:txBody>
      </p:sp>
      <p:pic>
        <p:nvPicPr>
          <p:cNvPr id="9218" name="Picture 2" descr="Официальный/деловой/классический стиль "/>
          <p:cNvPicPr>
            <a:picLocks noChangeAspect="1" noChangeArrowheads="1"/>
          </p:cNvPicPr>
          <p:nvPr/>
        </p:nvPicPr>
        <p:blipFill rotWithShape="1">
          <a:blip r:embed="rId2">
            <a:extLst>
              <a:ext uri="{28A0092B-C50C-407E-A947-70E740481C1C}">
                <a14:useLocalDpi xmlns:a14="http://schemas.microsoft.com/office/drawing/2010/main" val="0"/>
              </a:ext>
            </a:extLst>
          </a:blip>
          <a:srcRect l="-2571" t="126583" r="2571" b="-77670"/>
          <a:stretch/>
        </p:blipFill>
        <p:spPr bwMode="auto">
          <a:xfrm>
            <a:off x="0" y="3712028"/>
            <a:ext cx="4657725" cy="413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50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22313" y="260648"/>
            <a:ext cx="8728314" cy="1934566"/>
          </a:xfrm>
        </p:spPr>
        <p:txBody>
          <a:bodyPr>
            <a:normAutofit fontScale="92500"/>
          </a:bodyPr>
          <a:lstStyle/>
          <a:p>
            <a:pPr>
              <a:lnSpc>
                <a:spcPct val="120000"/>
              </a:lnSpc>
              <a:buNone/>
            </a:pPr>
            <a:r>
              <a:rPr lang="ru-RU" b="1" dirty="0" smtClean="0">
                <a:latin typeface="Times New Roman" pitchFamily="18" charset="0"/>
                <a:cs typeface="Times New Roman" pitchFamily="18" charset="0"/>
              </a:rPr>
              <a:t>         </a:t>
            </a:r>
            <a:r>
              <a:rPr lang="ru-RU" sz="2800" b="1" i="1" dirty="0" err="1">
                <a:solidFill>
                  <a:srgbClr val="C00000"/>
                </a:solidFill>
                <a:latin typeface="Times New Roman" pitchFamily="18" charset="0"/>
                <a:cs typeface="Times New Roman" pitchFamily="18" charset="0"/>
              </a:rPr>
              <a:t>Діловий</a:t>
            </a:r>
            <a:r>
              <a:rPr lang="ru-RU" sz="2800" b="1" i="1" dirty="0">
                <a:solidFill>
                  <a:srgbClr val="C00000"/>
                </a:solidFill>
                <a:latin typeface="Times New Roman" pitchFamily="18" charset="0"/>
                <a:cs typeface="Times New Roman" pitchFamily="18" charset="0"/>
              </a:rPr>
              <a:t> </a:t>
            </a:r>
            <a:r>
              <a:rPr lang="ru-RU" sz="2800" b="1" i="1" dirty="0" smtClean="0">
                <a:solidFill>
                  <a:srgbClr val="C00000"/>
                </a:solidFill>
                <a:latin typeface="Times New Roman" pitchFamily="18" charset="0"/>
                <a:cs typeface="Times New Roman" pitchFamily="18" charset="0"/>
              </a:rPr>
              <a:t>стиль - </a:t>
            </a:r>
            <a:r>
              <a:rPr lang="ru-RU" sz="2000" dirty="0" err="1" smtClean="0">
                <a:latin typeface="Times New Roman" pitchFamily="18" charset="0"/>
                <a:cs typeface="Times New Roman" pitchFamily="18" charset="0"/>
              </a:rPr>
              <a:t>основна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ідея</a:t>
            </a:r>
            <a:r>
              <a:rPr lang="ru-RU" sz="2000" dirty="0" smtClean="0">
                <a:latin typeface="Times New Roman" pitchFamily="18" charset="0"/>
                <a:cs typeface="Times New Roman" pitchFamily="18" charset="0"/>
              </a:rPr>
              <a:t> стилю в тому, </a:t>
            </a:r>
            <a:r>
              <a:rPr lang="ru-RU" sz="2000" dirty="0" err="1" smtClean="0">
                <a:latin typeface="Times New Roman" pitchFamily="18" charset="0"/>
                <a:cs typeface="Times New Roman" pitchFamily="18" charset="0"/>
              </a:rPr>
              <a:t>щоб</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одяг</a:t>
            </a:r>
            <a:r>
              <a:rPr lang="ru-RU" sz="2000" dirty="0" smtClean="0">
                <a:latin typeface="Times New Roman" pitchFamily="18" charset="0"/>
                <a:cs typeface="Times New Roman" pitchFamily="18" charset="0"/>
              </a:rPr>
              <a:t> не </a:t>
            </a:r>
            <a:r>
              <a:rPr lang="ru-RU" sz="2000" dirty="0" err="1" smtClean="0">
                <a:latin typeface="Times New Roman" pitchFamily="18" charset="0"/>
                <a:cs typeface="Times New Roman" pitchFamily="18" charset="0"/>
              </a:rPr>
              <a:t>відволікав</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увагу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від</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ділових</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якостей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співробітника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Одяг</a:t>
            </a:r>
            <a:r>
              <a:rPr lang="ru-RU" sz="2000" dirty="0" smtClean="0">
                <a:latin typeface="Times New Roman" pitchFamily="18" charset="0"/>
                <a:cs typeface="Times New Roman" pitchFamily="18" charset="0"/>
              </a:rPr>
              <a:t> в </a:t>
            </a:r>
            <a:r>
              <a:rPr lang="ru-RU" sz="2000" dirty="0" err="1" smtClean="0">
                <a:latin typeface="Times New Roman" pitchFamily="18" charset="0"/>
                <a:cs typeface="Times New Roman" pitchFamily="18" charset="0"/>
              </a:rPr>
              <a:t>діловому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стилі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має</a:t>
            </a:r>
            <a:r>
              <a:rPr lang="ru-RU" sz="2000" dirty="0" smtClean="0">
                <a:latin typeface="Times New Roman" pitchFamily="18" charset="0"/>
                <a:cs typeface="Times New Roman" pitchFamily="18" charset="0"/>
              </a:rPr>
              <a:t> бути </a:t>
            </a:r>
            <a:r>
              <a:rPr lang="ru-RU" sz="2000" dirty="0" err="1" smtClean="0">
                <a:latin typeface="Times New Roman" pitchFamily="18" charset="0"/>
                <a:cs typeface="Times New Roman" pitchFamily="18" charset="0"/>
              </a:rPr>
              <a:t>стриманим</a:t>
            </a:r>
            <a:r>
              <a:rPr lang="ru-RU" sz="2000" dirty="0" smtClean="0">
                <a:latin typeface="Times New Roman" pitchFamily="18" charset="0"/>
                <a:cs typeface="Times New Roman" pitchFamily="18" charset="0"/>
              </a:rPr>
              <a:t> та </a:t>
            </a:r>
            <a:r>
              <a:rPr lang="ru-RU" sz="2000" dirty="0" err="1" smtClean="0">
                <a:latin typeface="Times New Roman" pitchFamily="18" charset="0"/>
                <a:cs typeface="Times New Roman" pitchFamily="18" charset="0"/>
              </a:rPr>
              <a:t>елегантним</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але</a:t>
            </a:r>
            <a:r>
              <a:rPr lang="ru-RU" sz="2000" dirty="0" smtClean="0">
                <a:latin typeface="Times New Roman" pitchFamily="18" charset="0"/>
                <a:cs typeface="Times New Roman" pitchFamily="18" charset="0"/>
              </a:rPr>
              <a:t>, при </a:t>
            </a:r>
            <a:r>
              <a:rPr lang="ru-RU" sz="2000" dirty="0" err="1" smtClean="0">
                <a:latin typeface="Times New Roman" pitchFamily="18" charset="0"/>
                <a:cs typeface="Times New Roman" pitchFamily="18" charset="0"/>
              </a:rPr>
              <a:t>цьому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відповідати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модним</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тенденціям</a:t>
            </a:r>
            <a:r>
              <a:rPr lang="ru-RU" sz="2000" dirty="0" smtClean="0">
                <a:latin typeface="Times New Roman" pitchFamily="18" charset="0"/>
                <a:cs typeface="Times New Roman" pitchFamily="18" charset="0"/>
              </a:rPr>
              <a:t>. </a:t>
            </a:r>
          </a:p>
          <a:p>
            <a:pPr>
              <a:lnSpc>
                <a:spcPct val="120000"/>
              </a:lnSpc>
              <a:buNone/>
            </a:pP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Лінії</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форми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силуети</a:t>
            </a:r>
            <a:r>
              <a:rPr lang="ru-RU" sz="2000" dirty="0" smtClean="0">
                <a:latin typeface="Times New Roman" pitchFamily="18" charset="0"/>
                <a:cs typeface="Times New Roman" pitchFamily="18" charset="0"/>
              </a:rPr>
              <a:t> - все </a:t>
            </a:r>
            <a:r>
              <a:rPr lang="ru-RU" sz="2000" dirty="0" err="1" smtClean="0">
                <a:latin typeface="Times New Roman" pitchFamily="18" charset="0"/>
                <a:cs typeface="Times New Roman" pitchFamily="18" charset="0"/>
              </a:rPr>
              <a:t>має</a:t>
            </a:r>
            <a:r>
              <a:rPr lang="ru-RU" sz="2000" dirty="0" smtClean="0">
                <a:latin typeface="Times New Roman" pitchFamily="18" charset="0"/>
                <a:cs typeface="Times New Roman" pitchFamily="18" charset="0"/>
              </a:rPr>
              <a:t> бути </a:t>
            </a:r>
            <a:r>
              <a:rPr lang="ru-RU" sz="2000" dirty="0" err="1" smtClean="0">
                <a:latin typeface="Times New Roman" pitchFamily="18" charset="0"/>
                <a:cs typeface="Times New Roman" pitchFamily="18" charset="0"/>
              </a:rPr>
              <a:t>чітким</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витриманим</a:t>
            </a:r>
            <a:r>
              <a:rPr lang="ru-RU" sz="2000" dirty="0" smtClean="0">
                <a:latin typeface="Times New Roman" pitchFamily="18" charset="0"/>
                <a:cs typeface="Times New Roman" pitchFamily="18" charset="0"/>
              </a:rPr>
              <a:t>..</a:t>
            </a:r>
            <a:endParaRPr lang="uk-UA" sz="2000" dirty="0">
              <a:latin typeface="Times New Roman" pitchFamily="18" charset="0"/>
              <a:cs typeface="Times New Roman" pitchFamily="18" charset="0"/>
            </a:endParaRPr>
          </a:p>
        </p:txBody>
      </p:sp>
      <p:pic>
        <p:nvPicPr>
          <p:cNvPr id="31748" name="Picture 4" descr="http://skaller.com.ua/store/image/data/stati/-%D0%BE%D0%B4%D0%B5%D0%B6%D0%B4%D1%8B-04.jpg"/>
          <p:cNvPicPr>
            <a:picLocks noChangeAspect="1" noChangeArrowheads="1"/>
          </p:cNvPicPr>
          <p:nvPr/>
        </p:nvPicPr>
        <p:blipFill>
          <a:blip r:embed="rId2" cstate="print"/>
          <a:srcRect/>
          <a:stretch>
            <a:fillRect/>
          </a:stretch>
        </p:blipFill>
        <p:spPr bwMode="auto">
          <a:xfrm>
            <a:off x="372615" y="2100026"/>
            <a:ext cx="3156316" cy="2830312"/>
          </a:xfrm>
          <a:prstGeom prst="rect">
            <a:avLst/>
          </a:prstGeom>
          <a:ln>
            <a:noFill/>
          </a:ln>
          <a:effectLst>
            <a:softEdge rad="112500"/>
          </a:effectLst>
        </p:spPr>
      </p:pic>
      <p:pic>
        <p:nvPicPr>
          <p:cNvPr id="63490" name="Picture 2" descr="Стили одежды. Топ-12 по популярности"/>
          <p:cNvPicPr>
            <a:picLocks noChangeAspect="1" noChangeArrowheads="1"/>
          </p:cNvPicPr>
          <p:nvPr/>
        </p:nvPicPr>
        <p:blipFill>
          <a:blip r:embed="rId3" cstate="print"/>
          <a:srcRect/>
          <a:stretch>
            <a:fillRect/>
          </a:stretch>
        </p:blipFill>
        <p:spPr bwMode="auto">
          <a:xfrm>
            <a:off x="3131840" y="4293096"/>
            <a:ext cx="4504936" cy="2376678"/>
          </a:xfrm>
          <a:prstGeom prst="rect">
            <a:avLst/>
          </a:prstGeom>
          <a:ln>
            <a:noFill/>
          </a:ln>
          <a:effectLst>
            <a:softEdge rad="112500"/>
          </a:effectLst>
        </p:spPr>
      </p:pic>
      <p:pic>
        <p:nvPicPr>
          <p:cNvPr id="63492" name="Picture 4" descr="Деловой стиль для мужчины - Здороф.ру - Источник здорового контента"/>
          <p:cNvPicPr>
            <a:picLocks noChangeAspect="1" noChangeArrowheads="1"/>
          </p:cNvPicPr>
          <p:nvPr/>
        </p:nvPicPr>
        <p:blipFill>
          <a:blip r:embed="rId4" cstate="print"/>
          <a:srcRect/>
          <a:stretch>
            <a:fillRect/>
          </a:stretch>
        </p:blipFill>
        <p:spPr bwMode="auto">
          <a:xfrm>
            <a:off x="4860032" y="2100025"/>
            <a:ext cx="3672408" cy="207648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coolwumen.ru/risunki/moda/Safari_Jacket_7.jpg"/>
          <p:cNvPicPr>
            <a:picLocks noChangeAspect="1" noChangeArrowheads="1"/>
          </p:cNvPicPr>
          <p:nvPr/>
        </p:nvPicPr>
        <p:blipFill>
          <a:blip r:embed="rId2" cstate="print"/>
          <a:srcRect/>
          <a:stretch>
            <a:fillRect/>
          </a:stretch>
        </p:blipFill>
        <p:spPr bwMode="auto">
          <a:xfrm>
            <a:off x="594610" y="3212160"/>
            <a:ext cx="4740827" cy="3071810"/>
          </a:xfrm>
          <a:prstGeom prst="rect">
            <a:avLst/>
          </a:prstGeom>
          <a:ln>
            <a:noFill/>
          </a:ln>
          <a:effectLst>
            <a:softEdge rad="112500"/>
          </a:effectLst>
        </p:spPr>
      </p:pic>
      <p:pic>
        <p:nvPicPr>
          <p:cNvPr id="6" name="Picture 4" descr="http://gorodskaya-moda.ru/wp-content/uploads/2012/04/3182.jpg"/>
          <p:cNvPicPr>
            <a:picLocks noChangeAspect="1" noChangeArrowheads="1"/>
          </p:cNvPicPr>
          <p:nvPr/>
        </p:nvPicPr>
        <p:blipFill>
          <a:blip r:embed="rId3" cstate="print"/>
          <a:srcRect/>
          <a:stretch>
            <a:fillRect/>
          </a:stretch>
        </p:blipFill>
        <p:spPr bwMode="auto">
          <a:xfrm>
            <a:off x="5907416" y="235317"/>
            <a:ext cx="2714644" cy="2714644"/>
          </a:xfrm>
          <a:prstGeom prst="rect">
            <a:avLst/>
          </a:prstGeom>
          <a:ln>
            <a:noFill/>
          </a:ln>
          <a:effectLst>
            <a:softEdge rad="112500"/>
          </a:effectLst>
        </p:spPr>
      </p:pic>
      <p:pic>
        <p:nvPicPr>
          <p:cNvPr id="18434" name="Picture 2" descr="http://foka.com.ua/wp-content/uploads/2014/06/2410.jpg"/>
          <p:cNvPicPr>
            <a:picLocks noChangeAspect="1" noChangeArrowheads="1"/>
          </p:cNvPicPr>
          <p:nvPr/>
        </p:nvPicPr>
        <p:blipFill>
          <a:blip r:embed="rId4" cstate="print"/>
          <a:srcRect/>
          <a:stretch>
            <a:fillRect/>
          </a:stretch>
        </p:blipFill>
        <p:spPr bwMode="auto">
          <a:xfrm>
            <a:off x="6097916" y="3068960"/>
            <a:ext cx="2524144" cy="3358210"/>
          </a:xfrm>
          <a:prstGeom prst="rect">
            <a:avLst/>
          </a:prstGeom>
          <a:noFill/>
        </p:spPr>
      </p:pic>
      <p:sp>
        <p:nvSpPr>
          <p:cNvPr id="11" name="Прямоугольник 10"/>
          <p:cNvSpPr/>
          <p:nvPr/>
        </p:nvSpPr>
        <p:spPr>
          <a:xfrm>
            <a:off x="107504" y="404664"/>
            <a:ext cx="5715040" cy="2862322"/>
          </a:xfrm>
          <a:prstGeom prst="rect">
            <a:avLst/>
          </a:prstGeom>
        </p:spPr>
        <p:txBody>
          <a:bodyPr wrap="square">
            <a:spAutoFit/>
          </a:bodyPr>
          <a:lstStyle/>
          <a:p>
            <a:pPr algn="ctr">
              <a:buNone/>
            </a:pPr>
            <a:r>
              <a:rPr lang="ru-RU" sz="2000" b="1" i="1" dirty="0" err="1" smtClean="0">
                <a:solidFill>
                  <a:srgbClr val="C00000"/>
                </a:solidFill>
                <a:latin typeface="Times New Roman" pitchFamily="18" charset="0"/>
                <a:cs typeface="Times New Roman" pitchFamily="18" charset="0"/>
              </a:rPr>
              <a:t>Сафарі</a:t>
            </a:r>
            <a:r>
              <a:rPr lang="ru-RU" sz="2000" b="1" i="1" dirty="0" smtClean="0">
                <a:solidFill>
                  <a:srgbClr val="C00000"/>
                </a:solidFill>
                <a:latin typeface="Times New Roman" pitchFamily="18" charset="0"/>
                <a:cs typeface="Times New Roman" pitchFamily="18" charset="0"/>
              </a:rPr>
              <a:t>-стиль -</a:t>
            </a:r>
            <a:r>
              <a:rPr lang="ru-RU" sz="2000" i="1" dirty="0" smtClean="0">
                <a:solidFill>
                  <a:srgbClr val="A0965A"/>
                </a:solidFill>
                <a:latin typeface="Times New Roman" pitchFamily="18" charset="0"/>
                <a:cs typeface="Times New Roman" pitchFamily="18" charset="0"/>
              </a:rPr>
              <a:t> </a:t>
            </a:r>
            <a:r>
              <a:rPr lang="ru-RU" sz="2000" dirty="0" err="1" smtClean="0">
                <a:latin typeface="Times New Roman" pitchFamily="18" charset="0"/>
                <a:cs typeface="Times New Roman" pitchFamily="18" charset="0"/>
              </a:rPr>
              <a:t>характерні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практичність</a:t>
            </a:r>
            <a:r>
              <a:rPr lang="ru-RU" sz="2000" dirty="0" smtClean="0">
                <a:latin typeface="Times New Roman" pitchFamily="18" charset="0"/>
                <a:cs typeface="Times New Roman" pitchFamily="18" charset="0"/>
              </a:rPr>
              <a:t> і </a:t>
            </a:r>
            <a:r>
              <a:rPr lang="ru-RU" sz="2000" dirty="0" err="1" smtClean="0">
                <a:latin typeface="Times New Roman" pitchFamily="18" charset="0"/>
                <a:cs typeface="Times New Roman" pitchFamily="18" charset="0"/>
              </a:rPr>
              <a:t>функціональність</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прямий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крій</a:t>
            </a:r>
            <a:r>
              <a:rPr lang="ru-RU" sz="2000" dirty="0" smtClean="0">
                <a:latin typeface="Times New Roman" pitchFamily="18" charset="0"/>
                <a:cs typeface="Times New Roman" pitchFamily="18" charset="0"/>
              </a:rPr>
              <a:t> і </a:t>
            </a:r>
            <a:r>
              <a:rPr lang="ru-RU" sz="2000" dirty="0" err="1" smtClean="0">
                <a:latin typeface="Times New Roman" pitchFamily="18" charset="0"/>
                <a:cs typeface="Times New Roman" pitchFamily="18" charset="0"/>
              </a:rPr>
              <a:t>вузький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силует</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блузи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сукні</a:t>
            </a:r>
            <a:r>
              <a:rPr lang="ru-RU" sz="2000" dirty="0" smtClean="0">
                <a:latin typeface="Times New Roman" pitchFamily="18" charset="0"/>
                <a:cs typeface="Times New Roman" pitchFamily="18" charset="0"/>
              </a:rPr>
              <a:t>-сорочки, </a:t>
            </a:r>
            <a:r>
              <a:rPr lang="ru-RU" sz="2000" dirty="0" err="1" smtClean="0">
                <a:latin typeface="Times New Roman" pitchFamily="18" charset="0"/>
                <a:cs typeface="Times New Roman" pitchFamily="18" charset="0"/>
              </a:rPr>
              <a:t>комбінезони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бермуди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виконані</a:t>
            </a:r>
            <a:r>
              <a:rPr lang="ru-RU" sz="2000" dirty="0" smtClean="0">
                <a:latin typeface="Times New Roman" pitchFamily="18" charset="0"/>
                <a:cs typeface="Times New Roman" pitchFamily="18" charset="0"/>
              </a:rPr>
              <a:t> у </a:t>
            </a:r>
            <a:r>
              <a:rPr lang="ru-RU" sz="2000" dirty="0" err="1" smtClean="0">
                <a:latin typeface="Times New Roman" pitchFamily="18" charset="0"/>
                <a:cs typeface="Times New Roman" pitchFamily="18" charset="0"/>
              </a:rPr>
              <a:t>біло-пісочно-оливковій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палітрі</a:t>
            </a:r>
            <a:r>
              <a:rPr lang="ru-RU" sz="2000" dirty="0" smtClean="0">
                <a:latin typeface="Times New Roman" pitchFamily="18" charset="0"/>
                <a:cs typeface="Times New Roman" pitchFamily="18" charset="0"/>
              </a:rPr>
              <a:t> з </a:t>
            </a:r>
            <a:r>
              <a:rPr lang="ru-RU" sz="2000" dirty="0" err="1" smtClean="0">
                <a:latin typeface="Times New Roman" pitchFamily="18" charset="0"/>
                <a:cs typeface="Times New Roman" pitchFamily="18" charset="0"/>
              </a:rPr>
              <a:t>натуральних</a:t>
            </a:r>
            <a:r>
              <a:rPr lang="ru-RU" sz="2000" dirty="0" smtClean="0">
                <a:latin typeface="Times New Roman" pitchFamily="18" charset="0"/>
                <a:cs typeface="Times New Roman" pitchFamily="18" charset="0"/>
              </a:rPr>
              <a:t> тканин та </a:t>
            </a:r>
            <a:r>
              <a:rPr lang="ru-RU" sz="2000" dirty="0" err="1" smtClean="0">
                <a:latin typeface="Times New Roman" pitchFamily="18" charset="0"/>
                <a:cs typeface="Times New Roman" pitchFamily="18" charset="0"/>
              </a:rPr>
              <a:t>великі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накладні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кишені</a:t>
            </a:r>
            <a:r>
              <a:rPr lang="ru-RU" sz="2000" dirty="0" smtClean="0">
                <a:latin typeface="Times New Roman" pitchFamily="18" charset="0"/>
                <a:cs typeface="Times New Roman" pitchFamily="18" charset="0"/>
              </a:rPr>
              <a:t>.</a:t>
            </a:r>
          </a:p>
          <a:p>
            <a:pPr algn="ctr"/>
            <a:r>
              <a:rPr lang="ru-RU" sz="2000" dirty="0" err="1" smtClean="0">
                <a:latin typeface="Times New Roman" pitchFamily="18" charset="0"/>
                <a:cs typeface="Times New Roman" pitchFamily="18" charset="0"/>
              </a:rPr>
              <a:t>Цей</a:t>
            </a:r>
            <a:r>
              <a:rPr lang="ru-RU" sz="2000" dirty="0" smtClean="0">
                <a:latin typeface="Times New Roman" pitchFamily="18" charset="0"/>
                <a:cs typeface="Times New Roman" pitchFamily="18" charset="0"/>
              </a:rPr>
              <a:t> стиль </a:t>
            </a:r>
            <a:r>
              <a:rPr lang="ru-RU" sz="2000" dirty="0" err="1" smtClean="0">
                <a:latin typeface="Times New Roman" pitchFamily="18" charset="0"/>
                <a:cs typeface="Times New Roman" pitchFamily="18" charset="0"/>
              </a:rPr>
              <a:t>був</a:t>
            </a: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для </a:t>
            </a:r>
            <a:r>
              <a:rPr lang="ru-RU" sz="2000" dirty="0" err="1">
                <a:latin typeface="Times New Roman" pitchFamily="18" charset="0"/>
                <a:cs typeface="Times New Roman" pitchFamily="18" charset="0"/>
              </a:rPr>
              <a:t>подорожей</a:t>
            </a:r>
            <a:r>
              <a:rPr lang="ru-RU" sz="2000" dirty="0">
                <a:latin typeface="Times New Roman" pitchFamily="18" charset="0"/>
                <a:cs typeface="Times New Roman" pitchFamily="18" charset="0"/>
              </a:rPr>
              <a:t> та </a:t>
            </a:r>
            <a:r>
              <a:rPr lang="ru-RU" sz="2000" dirty="0" err="1">
                <a:latin typeface="Times New Roman" pitchFamily="18" charset="0"/>
                <a:cs typeface="Times New Roman" pitchFamily="18" charset="0"/>
              </a:rPr>
              <a:t>позичив</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елементи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тропічної</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військової</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уніформи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Сьогодні</a:t>
            </a:r>
            <a:r>
              <a:rPr lang="ru-RU" sz="2000" dirty="0">
                <a:latin typeface="Times New Roman" pitchFamily="18" charset="0"/>
                <a:cs typeface="Times New Roman" pitchFamily="18" charset="0"/>
              </a:rPr>
              <a:t> часто </a:t>
            </a:r>
            <a:r>
              <a:rPr lang="ru-RU" sz="2000" dirty="0" err="1">
                <a:latin typeface="Times New Roman" pitchFamily="18" charset="0"/>
                <a:cs typeface="Times New Roman" pitchFamily="18" charset="0"/>
              </a:rPr>
              <a:t>використовується</a:t>
            </a:r>
            <a:r>
              <a:rPr lang="ru-RU" sz="2000" dirty="0">
                <a:latin typeface="Times New Roman" pitchFamily="18" charset="0"/>
                <a:cs typeface="Times New Roman" pitchFamily="18" charset="0"/>
              </a:rPr>
              <a:t> в </a:t>
            </a:r>
            <a:r>
              <a:rPr lang="ru-RU" sz="2000" dirty="0" err="1">
                <a:latin typeface="Times New Roman" pitchFamily="18" charset="0"/>
                <a:cs typeface="Times New Roman" pitchFamily="18" charset="0"/>
              </a:rPr>
              <a:t>повсякденному</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житті</a:t>
            </a:r>
            <a:r>
              <a:rPr lang="ru-RU" sz="2000" dirty="0">
                <a:latin typeface="Times New Roman" pitchFamily="18" charset="0"/>
                <a:cs typeface="Times New Roman" pitchFamily="18" charset="0"/>
              </a:rPr>
              <a:t>.</a:t>
            </a:r>
            <a:endParaRPr lang="uk-UA" sz="2000" dirty="0">
              <a:latin typeface="Times New Roman" pitchFamily="18" charset="0"/>
              <a:cs typeface="Times New Roman" pitchFamily="18" charset="0"/>
            </a:endParaRPr>
          </a:p>
          <a:p>
            <a:pPr algn="ctr">
              <a:buNone/>
            </a:pPr>
            <a:endParaRPr lang="uk-UA"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amp;Kcy;&amp;ocy;&amp;scy;&amp;tcy;&amp;yucy;&amp;mcy;&amp;icy; &amp;ucy; &amp;scy;&amp;tcy;&amp;icy;&amp;lcy;&amp;iukcy; «&amp;scy;&amp;pcy;&amp;ocy;&amp;rcy;&amp;tcy;&amp;icy;&amp;vcy;&amp;ncy;&amp;icy;&amp;jcy; &amp;shcy;&amp;icy;&amp;kcy;"/>
          <p:cNvPicPr>
            <a:picLocks noChangeAspect="1" noChangeArrowheads="1"/>
          </p:cNvPicPr>
          <p:nvPr/>
        </p:nvPicPr>
        <p:blipFill rotWithShape="1">
          <a:blip r:embed="rId2" cstate="print"/>
          <a:srcRect l="18490"/>
          <a:stretch/>
        </p:blipFill>
        <p:spPr bwMode="auto">
          <a:xfrm>
            <a:off x="281146" y="129728"/>
            <a:ext cx="4114602" cy="3032270"/>
          </a:xfrm>
          <a:prstGeom prst="rect">
            <a:avLst/>
          </a:prstGeom>
          <a:ln>
            <a:noFill/>
          </a:ln>
          <a:effectLst>
            <a:softEdge rad="112500"/>
          </a:effectLst>
        </p:spPr>
      </p:pic>
      <p:pic>
        <p:nvPicPr>
          <p:cNvPr id="21506" name="Picture 2" descr="http://mens-look.ru/images/guide/Dolce%20&amp;%20Gabbana%20Spring%20Summer%202013%20Gym.jpg"/>
          <p:cNvPicPr>
            <a:picLocks noChangeAspect="1" noChangeArrowheads="1"/>
          </p:cNvPicPr>
          <p:nvPr/>
        </p:nvPicPr>
        <p:blipFill rotWithShape="1">
          <a:blip r:embed="rId3" cstate="print"/>
          <a:srcRect r="18976"/>
          <a:stretch/>
        </p:blipFill>
        <p:spPr bwMode="auto">
          <a:xfrm>
            <a:off x="5076056" y="3284984"/>
            <a:ext cx="3646576" cy="3356992"/>
          </a:xfrm>
          <a:prstGeom prst="rect">
            <a:avLst/>
          </a:prstGeom>
          <a:ln>
            <a:noFill/>
          </a:ln>
          <a:effectLst>
            <a:softEdge rad="112500"/>
          </a:effectLst>
        </p:spPr>
      </p:pic>
      <p:sp>
        <p:nvSpPr>
          <p:cNvPr id="3" name="Содержимое 2"/>
          <p:cNvSpPr>
            <a:spLocks noGrp="1"/>
          </p:cNvSpPr>
          <p:nvPr>
            <p:ph sz="quarter" idx="1"/>
          </p:nvPr>
        </p:nvSpPr>
        <p:spPr>
          <a:xfrm>
            <a:off x="4730913" y="1631281"/>
            <a:ext cx="4233575" cy="1872208"/>
          </a:xfrm>
        </p:spPr>
        <p:txBody>
          <a:bodyPr>
            <a:normAutofit/>
          </a:bodyPr>
          <a:lstStyle/>
          <a:p>
            <a:pPr>
              <a:buNone/>
            </a:pPr>
            <a:r>
              <a:rPr lang="ru-RU" sz="2000" dirty="0" err="1" smtClean="0">
                <a:latin typeface="Times New Roman" pitchFamily="18" charset="0"/>
                <a:cs typeface="Times New Roman" pitchFamily="18" charset="0"/>
              </a:rPr>
              <a:t>Костюми</a:t>
            </a:r>
            <a:r>
              <a:rPr lang="ru-RU" sz="2000" dirty="0" smtClean="0">
                <a:latin typeface="Times New Roman" pitchFamily="18" charset="0"/>
                <a:cs typeface="Times New Roman" pitchFamily="18" charset="0"/>
              </a:rPr>
              <a:t> у </a:t>
            </a:r>
            <a:r>
              <a:rPr lang="ru-RU" sz="2000" dirty="0" err="1" smtClean="0">
                <a:latin typeface="Times New Roman" pitchFamily="18" charset="0"/>
                <a:cs typeface="Times New Roman" pitchFamily="18" charset="0"/>
              </a:rPr>
              <a:t>стилі</a:t>
            </a:r>
            <a:r>
              <a:rPr lang="ru-RU" sz="2000" dirty="0" smtClean="0">
                <a:latin typeface="Times New Roman" pitchFamily="18" charset="0"/>
                <a:cs typeface="Times New Roman" pitchFamily="18" charset="0"/>
              </a:rPr>
              <a:t> </a:t>
            </a:r>
            <a:r>
              <a:rPr lang="ru-RU" sz="2000" i="1" dirty="0" err="1" smtClean="0">
                <a:latin typeface="Times New Roman" pitchFamily="18" charset="0"/>
                <a:cs typeface="Times New Roman" pitchFamily="18" charset="0"/>
              </a:rPr>
              <a:t>спортивний</a:t>
            </a:r>
            <a:r>
              <a:rPr lang="ru-RU" sz="2000" i="1" dirty="0" smtClean="0">
                <a:latin typeface="Times New Roman" pitchFamily="18" charset="0"/>
                <a:cs typeface="Times New Roman" pitchFamily="18" charset="0"/>
              </a:rPr>
              <a:t> шик</a:t>
            </a:r>
          </a:p>
          <a:p>
            <a:pPr>
              <a:buNone/>
            </a:pPr>
            <a:r>
              <a:rPr lang="ru-RU" sz="2000" dirty="0" err="1" smtClean="0">
                <a:latin typeface="Times New Roman" pitchFamily="18" charset="0"/>
                <a:cs typeface="Times New Roman" pitchFamily="18" charset="0"/>
              </a:rPr>
              <a:t>можуть</a:t>
            </a:r>
            <a:r>
              <a:rPr lang="ru-RU" sz="2000" dirty="0" smtClean="0">
                <a:latin typeface="Times New Roman" pitchFamily="18" charset="0"/>
                <a:cs typeface="Times New Roman" pitchFamily="18" charset="0"/>
              </a:rPr>
              <a:t> бути </a:t>
            </a:r>
            <a:r>
              <a:rPr lang="ru-RU" sz="2000" dirty="0" err="1" smtClean="0">
                <a:latin typeface="Times New Roman" pitchFamily="18" charset="0"/>
                <a:cs typeface="Times New Roman" pitchFamily="18" charset="0"/>
              </a:rPr>
              <a:t>виготовлені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з</a:t>
            </a:r>
            <a:r>
              <a:rPr lang="ru-RU" sz="2000" dirty="0" smtClean="0">
                <a:latin typeface="Times New Roman" pitchFamily="18" charset="0"/>
                <a:cs typeface="Times New Roman" pitchFamily="18" charset="0"/>
              </a:rPr>
              <a:t> велюру, трикотажу, </a:t>
            </a:r>
            <a:r>
              <a:rPr lang="ru-RU" sz="2000" dirty="0" err="1" smtClean="0">
                <a:latin typeface="Times New Roman" pitchFamily="18" charset="0"/>
                <a:cs typeface="Times New Roman" pitchFamily="18" charset="0"/>
              </a:rPr>
              <a:t>шовку</a:t>
            </a:r>
            <a:r>
              <a:rPr lang="ru-RU" sz="2000" dirty="0" smtClean="0">
                <a:latin typeface="Times New Roman" pitchFamily="18" charset="0"/>
                <a:cs typeface="Times New Roman" pitchFamily="18" charset="0"/>
              </a:rPr>
              <a:t>, тканин </a:t>
            </a:r>
            <a:r>
              <a:rPr lang="ru-RU" sz="2000" dirty="0" err="1" smtClean="0">
                <a:latin typeface="Times New Roman" pitchFamily="18" charset="0"/>
                <a:cs typeface="Times New Roman" pitchFamily="18" charset="0"/>
              </a:rPr>
              <a:t>з</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ефектом</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металізації</a:t>
            </a:r>
            <a:r>
              <a:rPr lang="ru-RU" sz="2000" dirty="0" smtClean="0">
                <a:latin typeface="Times New Roman" pitchFamily="18" charset="0"/>
                <a:cs typeface="Times New Roman" pitchFamily="18" charset="0"/>
              </a:rPr>
              <a:t> та </a:t>
            </a:r>
            <a:r>
              <a:rPr lang="ru-RU" sz="2000" dirty="0" err="1" smtClean="0">
                <a:latin typeface="Times New Roman" pitchFamily="18" charset="0"/>
                <a:cs typeface="Times New Roman" pitchFamily="18" charset="0"/>
              </a:rPr>
              <a:t>їхніх</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поєднань</a:t>
            </a:r>
            <a:endParaRPr lang="uk-UA" sz="2000" dirty="0">
              <a:latin typeface="Times New Roman" pitchFamily="18" charset="0"/>
              <a:cs typeface="Times New Roman" pitchFamily="18" charset="0"/>
            </a:endParaRPr>
          </a:p>
        </p:txBody>
      </p:sp>
      <p:sp>
        <p:nvSpPr>
          <p:cNvPr id="8" name="Прямоугольник 7"/>
          <p:cNvSpPr/>
          <p:nvPr/>
        </p:nvSpPr>
        <p:spPr>
          <a:xfrm>
            <a:off x="4752143" y="330168"/>
            <a:ext cx="4109557" cy="1384995"/>
          </a:xfrm>
          <a:prstGeom prst="rect">
            <a:avLst/>
          </a:prstGeom>
        </p:spPr>
        <p:txBody>
          <a:bodyPr wrap="square">
            <a:spAutoFit/>
          </a:bodyPr>
          <a:lstStyle/>
          <a:p>
            <a:pPr>
              <a:buNone/>
            </a:pPr>
            <a:r>
              <a:rPr lang="ru-RU" sz="2400" b="1" i="1" dirty="0" err="1" smtClean="0">
                <a:solidFill>
                  <a:srgbClr val="C00000"/>
                </a:solidFill>
                <a:latin typeface="Times New Roman" pitchFamily="18" charset="0"/>
                <a:cs typeface="Times New Roman" pitchFamily="18" charset="0"/>
              </a:rPr>
              <a:t>Спортивний</a:t>
            </a:r>
            <a:r>
              <a:rPr lang="ru-RU" sz="2400" b="1" i="1" dirty="0" smtClean="0">
                <a:solidFill>
                  <a:srgbClr val="C00000"/>
                </a:solidFill>
                <a:latin typeface="Times New Roman" pitchFamily="18" charset="0"/>
                <a:cs typeface="Times New Roman" pitchFamily="18" charset="0"/>
              </a:rPr>
              <a:t> шик </a:t>
            </a:r>
            <a:r>
              <a:rPr lang="ru-RU" b="1"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це</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поєднання</a:t>
            </a:r>
            <a:r>
              <a:rPr lang="ru-RU" sz="2000" dirty="0" smtClean="0">
                <a:latin typeface="Times New Roman" pitchFamily="18" charset="0"/>
                <a:cs typeface="Times New Roman" pitchFamily="18" charset="0"/>
              </a:rPr>
              <a:t> комфорта </a:t>
            </a:r>
            <a:r>
              <a:rPr lang="ru-RU" sz="2000" dirty="0" err="1" smtClean="0">
                <a:latin typeface="Times New Roman" pitchFamily="18" charset="0"/>
                <a:cs typeface="Times New Roman" pitchFamily="18" charset="0"/>
              </a:rPr>
              <a:t>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гламура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це</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саме</a:t>
            </a:r>
            <a:r>
              <a:rPr lang="ru-RU" sz="2000" dirty="0" smtClean="0">
                <a:latin typeface="Times New Roman" pitchFamily="18" charset="0"/>
                <a:cs typeface="Times New Roman" pitchFamily="18" charset="0"/>
              </a:rPr>
              <a:t> той </a:t>
            </a:r>
            <a:r>
              <a:rPr lang="ru-RU" sz="2000" dirty="0" err="1" smtClean="0">
                <a:latin typeface="Times New Roman" pitchFamily="18" charset="0"/>
                <a:cs typeface="Times New Roman" pitchFamily="18" charset="0"/>
              </a:rPr>
              <a:t>напрямок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який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поєднує</a:t>
            </a:r>
            <a:r>
              <a:rPr lang="ru-RU" sz="2000" dirty="0" smtClean="0">
                <a:latin typeface="Times New Roman" pitchFamily="18" charset="0"/>
                <a:cs typeface="Times New Roman" pitchFamily="18" charset="0"/>
              </a:rPr>
              <a:t> в </a:t>
            </a:r>
            <a:r>
              <a:rPr lang="ru-RU" sz="2000" dirty="0" err="1" smtClean="0">
                <a:latin typeface="Times New Roman" pitchFamily="18" charset="0"/>
                <a:cs typeface="Times New Roman" pitchFamily="18" charset="0"/>
              </a:rPr>
              <a:t>собі</a:t>
            </a:r>
            <a:r>
              <a:rPr lang="ru-RU" sz="2000" dirty="0" smtClean="0">
                <a:latin typeface="Times New Roman" pitchFamily="18" charset="0"/>
                <a:cs typeface="Times New Roman" pitchFamily="18" charset="0"/>
              </a:rPr>
              <a:t> красу та </a:t>
            </a:r>
            <a:r>
              <a:rPr lang="ru-RU" sz="2000" dirty="0" err="1" smtClean="0">
                <a:latin typeface="Times New Roman" pitchFamily="18" charset="0"/>
                <a:cs typeface="Times New Roman" pitchFamily="18" charset="0"/>
              </a:rPr>
              <a:t>зручність</a:t>
            </a:r>
            <a:r>
              <a:rPr lang="ru-RU" sz="2000" dirty="0" smtClean="0">
                <a:latin typeface="Times New Roman" pitchFamily="18" charset="0"/>
                <a:cs typeface="Times New Roman" pitchFamily="18" charset="0"/>
              </a:rPr>
              <a:t>. </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45" y="3289041"/>
            <a:ext cx="4601069" cy="306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323528" y="0"/>
            <a:ext cx="8820472" cy="1556792"/>
          </a:xfrm>
        </p:spPr>
        <p:txBody>
          <a:bodyPr>
            <a:normAutofit/>
          </a:bodyPr>
          <a:lstStyle/>
          <a:p>
            <a:pPr>
              <a:buNone/>
            </a:pPr>
            <a:r>
              <a:rPr lang="ru-RU" sz="2000" b="1"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Стиль </a:t>
            </a:r>
            <a:r>
              <a:rPr lang="ru-RU" sz="2400" b="1" i="1" dirty="0" err="1" smtClean="0">
                <a:solidFill>
                  <a:srgbClr val="C00000"/>
                </a:solidFill>
                <a:latin typeface="Times New Roman" pitchFamily="18" charset="0"/>
                <a:cs typeface="Times New Roman" pitchFamily="18" charset="0"/>
              </a:rPr>
              <a:t>мілітарі</a:t>
            </a:r>
            <a:r>
              <a:rPr lang="ru-RU" sz="2800" i="1" dirty="0" smtClean="0">
                <a:solidFill>
                  <a:srgbClr val="002060"/>
                </a:solidFill>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передбачає</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активне</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використання</a:t>
            </a:r>
            <a:r>
              <a:rPr lang="ru-RU" sz="2000" dirty="0" smtClean="0">
                <a:latin typeface="Times New Roman" pitchFamily="18" charset="0"/>
                <a:cs typeface="Times New Roman" pitchFamily="18" charset="0"/>
              </a:rPr>
              <a:t> в </a:t>
            </a:r>
            <a:r>
              <a:rPr lang="ru-RU" sz="2000" dirty="0" err="1" smtClean="0">
                <a:latin typeface="Times New Roman" pitchFamily="18" charset="0"/>
                <a:cs typeface="Times New Roman" pitchFamily="18" charset="0"/>
              </a:rPr>
              <a:t>гардеробі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елементів</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військової</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уніформи</a:t>
            </a:r>
            <a:r>
              <a:rPr lang="ru-RU" sz="2000" dirty="0" smtClean="0">
                <a:latin typeface="Times New Roman" pitchFamily="18" charset="0"/>
                <a:cs typeface="Times New Roman" pitchFamily="18" charset="0"/>
              </a:rPr>
              <a:t> (погон, широких </a:t>
            </a:r>
            <a:r>
              <a:rPr lang="ru-RU" sz="2000" dirty="0" err="1" smtClean="0">
                <a:latin typeface="Times New Roman" pitchFamily="18" charset="0"/>
                <a:cs typeface="Times New Roman" pitchFamily="18" charset="0"/>
              </a:rPr>
              <a:t>лацканів</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металевих</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гудзиків</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сіро-зеленої</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гами</a:t>
            </a:r>
            <a:r>
              <a:rPr lang="ru-RU" sz="2000" dirty="0" smtClean="0">
                <a:latin typeface="Times New Roman" pitchFamily="18" charset="0"/>
                <a:cs typeface="Times New Roman" pitchFamily="18" charset="0"/>
              </a:rPr>
              <a:t>.</a:t>
            </a:r>
            <a:endParaRPr lang="uk-UA" sz="2000" dirty="0">
              <a:latin typeface="Times New Roman" pitchFamily="18" charset="0"/>
              <a:cs typeface="Times New Roman" pitchFamily="18" charset="0"/>
            </a:endParaRPr>
          </a:p>
        </p:txBody>
      </p:sp>
      <p:pic>
        <p:nvPicPr>
          <p:cNvPr id="19462" name="Picture 6" descr="http://stylemen.pro/wp-content/uploads/2015/10/image018.jpg"/>
          <p:cNvPicPr>
            <a:picLocks noChangeAspect="1" noChangeArrowheads="1"/>
          </p:cNvPicPr>
          <p:nvPr/>
        </p:nvPicPr>
        <p:blipFill>
          <a:blip r:embed="rId2" cstate="print"/>
          <a:srcRect/>
          <a:stretch>
            <a:fillRect/>
          </a:stretch>
        </p:blipFill>
        <p:spPr bwMode="auto">
          <a:xfrm>
            <a:off x="179512" y="1268760"/>
            <a:ext cx="3791586" cy="3162344"/>
          </a:xfrm>
          <a:prstGeom prst="rect">
            <a:avLst/>
          </a:prstGeom>
          <a:ln>
            <a:noFill/>
          </a:ln>
          <a:effectLst>
            <a:softEdge rad="112500"/>
          </a:effectLst>
        </p:spPr>
      </p:pic>
      <p:pic>
        <p:nvPicPr>
          <p:cNvPr id="7" name="Picture 2" descr="Стиль милитари в женской моде 2019-2020"/>
          <p:cNvPicPr>
            <a:picLocks noChangeAspect="1" noChangeArrowheads="1"/>
          </p:cNvPicPr>
          <p:nvPr/>
        </p:nvPicPr>
        <p:blipFill>
          <a:blip r:embed="rId3" cstate="print"/>
          <a:srcRect/>
          <a:stretch>
            <a:fillRect/>
          </a:stretch>
        </p:blipFill>
        <p:spPr bwMode="auto">
          <a:xfrm>
            <a:off x="5106077" y="1844824"/>
            <a:ext cx="3586623" cy="4005063"/>
          </a:xfrm>
          <a:prstGeom prst="rect">
            <a:avLst/>
          </a:prstGeom>
          <a:ln>
            <a:noFill/>
          </a:ln>
          <a:effectLst>
            <a:softEdge rad="112500"/>
          </a:effectLst>
        </p:spPr>
      </p:pic>
      <p:pic>
        <p:nvPicPr>
          <p:cNvPr id="61442" name="Picture 2" descr="http://sportidom.ru/sites/default/files/images/muzhskoj-stil-militari-3-1024x576.jpg"/>
          <p:cNvPicPr>
            <a:picLocks noChangeAspect="1" noChangeArrowheads="1"/>
          </p:cNvPicPr>
          <p:nvPr/>
        </p:nvPicPr>
        <p:blipFill>
          <a:blip r:embed="rId4" cstate="print"/>
          <a:srcRect/>
          <a:stretch>
            <a:fillRect/>
          </a:stretch>
        </p:blipFill>
        <p:spPr bwMode="auto">
          <a:xfrm>
            <a:off x="9398" y="3991987"/>
            <a:ext cx="4583076" cy="257798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7715272" cy="1428736"/>
          </a:xfrm>
        </p:spPr>
        <p:txBody>
          <a:bodyPr>
            <a:noAutofit/>
          </a:bodyPr>
          <a:lstStyle/>
          <a:p>
            <a:r>
              <a:rPr lang="ru-RU" sz="2000" b="1" i="1" dirty="0" err="1">
                <a:solidFill>
                  <a:srgbClr val="C00000"/>
                </a:solidFill>
                <a:latin typeface="Times New Roman" pitchFamily="18" charset="0"/>
                <a:cs typeface="Times New Roman" pitchFamily="18" charset="0"/>
              </a:rPr>
              <a:t>Б</a:t>
            </a:r>
            <a:r>
              <a:rPr lang="ru-RU" sz="2000" b="1" i="1" dirty="0" err="1" smtClean="0">
                <a:solidFill>
                  <a:srgbClr val="C00000"/>
                </a:solidFill>
                <a:latin typeface="Times New Roman" pitchFamily="18" charset="0"/>
                <a:cs typeface="Times New Roman" pitchFamily="18" charset="0"/>
              </a:rPr>
              <a:t>ілизняний</a:t>
            </a:r>
            <a:r>
              <a:rPr lang="ru-RU" sz="2000" i="1" dirty="0" smtClean="0">
                <a:solidFill>
                  <a:schemeClr val="tx1"/>
                </a:solidFill>
                <a:latin typeface="Times New Roman" pitchFamily="18" charset="0"/>
                <a:cs typeface="Times New Roman" pitchFamily="18" charset="0"/>
              </a:rPr>
              <a:t> </a:t>
            </a:r>
            <a:r>
              <a:rPr lang="ru-RU" sz="2000" dirty="0" smtClean="0">
                <a:solidFill>
                  <a:schemeClr val="tx1"/>
                </a:solidFill>
                <a:latin typeface="Times New Roman" pitchFamily="18" charset="0"/>
                <a:cs typeface="Times New Roman" pitchFamily="18" charset="0"/>
              </a:rPr>
              <a:t>стиль</a:t>
            </a:r>
            <a:r>
              <a:rPr lang="ru-RU" sz="2000" dirty="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має</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щось</a:t>
            </a:r>
            <a:r>
              <a:rPr lang="ru-RU" sz="2000" dirty="0" smtClean="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спільне</a:t>
            </a:r>
            <a:r>
              <a:rPr lang="ru-RU" sz="2000" dirty="0">
                <a:solidFill>
                  <a:schemeClr val="tx1"/>
                </a:solidFill>
                <a:latin typeface="Times New Roman" pitchFamily="18" charset="0"/>
                <a:cs typeface="Times New Roman" pitchFamily="18" charset="0"/>
              </a:rPr>
              <a:t> з </a:t>
            </a:r>
            <a:r>
              <a:rPr lang="ru-RU" sz="2000" dirty="0" smtClean="0">
                <a:solidFill>
                  <a:schemeClr val="tx1"/>
                </a:solidFill>
                <a:latin typeface="Times New Roman" pitchFamily="18" charset="0"/>
                <a:cs typeface="Times New Roman" pitchFamily="18" charset="0"/>
              </a:rPr>
              <a:t>романтизмом.</a:t>
            </a:r>
            <a:br>
              <a:rPr lang="ru-RU" sz="2000" dirty="0" smtClean="0">
                <a:solidFill>
                  <a:schemeClr val="tx1"/>
                </a:solidFill>
                <a:latin typeface="Times New Roman" pitchFamily="18" charset="0"/>
                <a:cs typeface="Times New Roman" pitchFamily="18" charset="0"/>
              </a:rPr>
            </a:b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Сукні</a:t>
            </a:r>
            <a:r>
              <a:rPr lang="ru-RU" sz="2000" dirty="0" smtClean="0">
                <a:solidFill>
                  <a:schemeClr val="tx1"/>
                </a:solidFill>
                <a:latin typeface="Times New Roman" pitchFamily="18" charset="0"/>
                <a:cs typeface="Times New Roman" pitchFamily="18" charset="0"/>
              </a:rPr>
              <a:t> та </a:t>
            </a:r>
            <a:r>
              <a:rPr lang="ru-RU" sz="2000" dirty="0" err="1" smtClean="0">
                <a:solidFill>
                  <a:schemeClr val="tx1"/>
                </a:solidFill>
                <a:latin typeface="Times New Roman" pitchFamily="18" charset="0"/>
                <a:cs typeface="Times New Roman" pitchFamily="18" charset="0"/>
              </a:rPr>
              <a:t>сарафани</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що</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виконані</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відповідно</a:t>
            </a:r>
            <a:r>
              <a:rPr lang="ru-RU" sz="2000" dirty="0" smtClean="0">
                <a:solidFill>
                  <a:schemeClr val="tx1"/>
                </a:solidFill>
                <a:latin typeface="Times New Roman" pitchFamily="18" charset="0"/>
                <a:cs typeface="Times New Roman" pitchFamily="18" charset="0"/>
              </a:rPr>
              <a:t> до </a:t>
            </a:r>
            <a:r>
              <a:rPr lang="ru-RU" sz="2000" dirty="0" err="1" smtClean="0">
                <a:solidFill>
                  <a:schemeClr val="tx1"/>
                </a:solidFill>
                <a:latin typeface="Times New Roman" pitchFamily="18" charset="0"/>
                <a:cs typeface="Times New Roman" pitchFamily="18" charset="0"/>
              </a:rPr>
              <a:t>віянь</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цього</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напрямку</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ніжні</a:t>
            </a:r>
            <a:r>
              <a:rPr lang="ru-RU" sz="2000" dirty="0" smtClean="0">
                <a:solidFill>
                  <a:schemeClr val="tx1"/>
                </a:solidFill>
                <a:latin typeface="Times New Roman" pitchFamily="18" charset="0"/>
                <a:cs typeface="Times New Roman" pitchFamily="18" charset="0"/>
              </a:rPr>
              <a:t> й </a:t>
            </a:r>
            <a:r>
              <a:rPr lang="ru-RU" sz="2000" dirty="0" err="1" smtClean="0">
                <a:solidFill>
                  <a:schemeClr val="tx1"/>
                </a:solidFill>
                <a:latin typeface="Times New Roman" pitchFamily="18" charset="0"/>
                <a:cs typeface="Times New Roman" pitchFamily="18" charset="0"/>
              </a:rPr>
              <a:t>нагадують</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витончені</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комбінації</a:t>
            </a:r>
            <a:r>
              <a:rPr lang="ru-RU" sz="2000" dirty="0" smtClean="0">
                <a:solidFill>
                  <a:schemeClr val="tx1"/>
                </a:solidFill>
                <a:latin typeface="Times New Roman" pitchFamily="18" charset="0"/>
                <a:cs typeface="Times New Roman" pitchFamily="18" charset="0"/>
              </a:rPr>
              <a:t> і </a:t>
            </a:r>
            <a:r>
              <a:rPr lang="ru-RU" sz="2000" dirty="0" err="1" smtClean="0">
                <a:solidFill>
                  <a:schemeClr val="tx1"/>
                </a:solidFill>
                <a:latin typeface="Times New Roman" pitchFamily="18" charset="0"/>
                <a:cs typeface="Times New Roman" pitchFamily="18" charset="0"/>
              </a:rPr>
              <a:t>пеньюари</a:t>
            </a:r>
            <a:r>
              <a:rPr lang="ru-RU" sz="2000" dirty="0" smtClean="0">
                <a:solidFill>
                  <a:schemeClr val="tx1"/>
                </a:solidFill>
                <a:latin typeface="Times New Roman" pitchFamily="18" charset="0"/>
                <a:cs typeface="Times New Roman" pitchFamily="18" charset="0"/>
              </a:rPr>
              <a:t>. </a:t>
            </a:r>
            <a:endParaRPr lang="uk-UA" sz="2000" dirty="0">
              <a:solidFill>
                <a:schemeClr val="tx1"/>
              </a:solidFill>
              <a:latin typeface="Times New Roman" pitchFamily="18" charset="0"/>
              <a:cs typeface="Times New Roman" pitchFamily="18" charset="0"/>
            </a:endParaRPr>
          </a:p>
        </p:txBody>
      </p:sp>
      <p:sp>
        <p:nvSpPr>
          <p:cNvPr id="3" name="Содержимое 2"/>
          <p:cNvSpPr>
            <a:spLocks noGrp="1"/>
          </p:cNvSpPr>
          <p:nvPr>
            <p:ph sz="quarter" idx="1"/>
          </p:nvPr>
        </p:nvSpPr>
        <p:spPr>
          <a:xfrm>
            <a:off x="5143504" y="1285860"/>
            <a:ext cx="4000496" cy="2543179"/>
          </a:xfrm>
        </p:spPr>
        <p:txBody>
          <a:bodyPr/>
          <a:lstStyle/>
          <a:p>
            <a:pPr>
              <a:buNone/>
            </a:pPr>
            <a:r>
              <a:rPr lang="ru-RU" sz="2000" b="1"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Характерною </a:t>
            </a:r>
            <a:r>
              <a:rPr lang="ru-RU" sz="2000" dirty="0" err="1" smtClean="0">
                <a:latin typeface="Times New Roman" pitchFamily="18" charset="0"/>
                <a:cs typeface="Times New Roman" pitchFamily="18" charset="0"/>
              </a:rPr>
              <a:t>особливістю</a:t>
            </a:r>
            <a:r>
              <a:rPr lang="ru-RU" sz="2000" dirty="0" smtClean="0">
                <a:latin typeface="Times New Roman" pitchFamily="18" charset="0"/>
                <a:cs typeface="Times New Roman" pitchFamily="18" charset="0"/>
              </a:rPr>
              <a:t> стилю </a:t>
            </a:r>
            <a:r>
              <a:rPr lang="ru-RU" sz="2000" dirty="0" err="1" smtClean="0">
                <a:latin typeface="Times New Roman" pitchFamily="18" charset="0"/>
                <a:cs typeface="Times New Roman" pitchFamily="18" charset="0"/>
              </a:rPr>
              <a:t>є</a:t>
            </a:r>
            <a:r>
              <a:rPr lang="ru-RU" sz="2000" dirty="0" smtClean="0">
                <a:latin typeface="Times New Roman" pitchFamily="18" charset="0"/>
                <a:cs typeface="Times New Roman" pitchFamily="18" charset="0"/>
              </a:rPr>
              <a:t> те, </a:t>
            </a:r>
            <a:r>
              <a:rPr lang="ru-RU" sz="2000" dirty="0" err="1" smtClean="0">
                <a:latin typeface="Times New Roman" pitchFamily="18" charset="0"/>
                <a:cs typeface="Times New Roman" pitchFamily="18" charset="0"/>
              </a:rPr>
              <a:t>що</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одяг</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нагадує</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ажурну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білизну</a:t>
            </a:r>
            <a:r>
              <a:rPr lang="ru-RU" sz="2000" dirty="0" smtClean="0">
                <a:latin typeface="Times New Roman" pitchFamily="18" charset="0"/>
                <a:cs typeface="Times New Roman" pitchFamily="18" charset="0"/>
              </a:rPr>
              <a:t>, а при </a:t>
            </a:r>
            <a:r>
              <a:rPr lang="ru-RU" sz="2000" dirty="0" err="1" smtClean="0">
                <a:latin typeface="Times New Roman" pitchFamily="18" charset="0"/>
                <a:cs typeface="Times New Roman" pitchFamily="18" charset="0"/>
              </a:rPr>
              <a:t>його</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виготовлені</a:t>
            </a:r>
            <a:r>
              <a:rPr lang="ru-RU" sz="2000" dirty="0" smtClean="0">
                <a:latin typeface="Times New Roman" pitchFamily="18" charset="0"/>
                <a:cs typeface="Times New Roman" pitchFamily="18" charset="0"/>
              </a:rPr>
              <a:t> активно </a:t>
            </a:r>
            <a:r>
              <a:rPr lang="ru-RU" sz="2000" dirty="0" err="1" smtClean="0">
                <a:latin typeface="Times New Roman" pitchFamily="18" charset="0"/>
                <a:cs typeface="Times New Roman" pitchFamily="18" charset="0"/>
              </a:rPr>
              <a:t>використовується</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вишивка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гладдю</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ришельє</a:t>
            </a:r>
            <a:r>
              <a:rPr lang="ru-RU" sz="2000" dirty="0" smtClean="0">
                <a:latin typeface="Times New Roman" pitchFamily="18" charset="0"/>
                <a:cs typeface="Times New Roman" pitchFamily="18" charset="0"/>
              </a:rPr>
              <a:t> та </a:t>
            </a:r>
            <a:r>
              <a:rPr lang="ru-RU" sz="2000" dirty="0" err="1" smtClean="0">
                <a:latin typeface="Times New Roman" pitchFamily="18" charset="0"/>
                <a:cs typeface="Times New Roman" pitchFamily="18" charset="0"/>
              </a:rPr>
              <a:t>мереживо</a:t>
            </a:r>
            <a:r>
              <a:rPr lang="ru-RU" sz="2000" b="1" dirty="0" smtClean="0">
                <a:latin typeface="Times New Roman" pitchFamily="18" charset="0"/>
                <a:cs typeface="Times New Roman" pitchFamily="18" charset="0"/>
              </a:rPr>
              <a:t>.</a:t>
            </a:r>
            <a:endParaRPr lang="uk-UA" sz="2000" b="1" dirty="0">
              <a:latin typeface="Times New Roman" pitchFamily="18" charset="0"/>
              <a:cs typeface="Times New Roman" pitchFamily="18" charset="0"/>
            </a:endParaRPr>
          </a:p>
        </p:txBody>
      </p:sp>
      <p:pic>
        <p:nvPicPr>
          <p:cNvPr id="26626" name="Picture 2" descr="http://skaller.com.ua/store/image/data/stati/platie_kombinatsia_2013_ss_1.jpg"/>
          <p:cNvPicPr>
            <a:picLocks noChangeAspect="1" noChangeArrowheads="1"/>
          </p:cNvPicPr>
          <p:nvPr/>
        </p:nvPicPr>
        <p:blipFill>
          <a:blip r:embed="rId2" cstate="print"/>
          <a:srcRect/>
          <a:stretch>
            <a:fillRect/>
          </a:stretch>
        </p:blipFill>
        <p:spPr bwMode="auto">
          <a:xfrm>
            <a:off x="0" y="1643050"/>
            <a:ext cx="5500694" cy="5127766"/>
          </a:xfrm>
          <a:prstGeom prst="rect">
            <a:avLst/>
          </a:prstGeom>
          <a:ln>
            <a:noFill/>
          </a:ln>
          <a:effectLst>
            <a:softEdge rad="112500"/>
          </a:effectLst>
        </p:spPr>
      </p:pic>
      <p:pic>
        <p:nvPicPr>
          <p:cNvPr id="62468" name="Picture 4" descr="Білизняний стиль в моді і його особливості"/>
          <p:cNvPicPr>
            <a:picLocks noChangeAspect="1" noChangeArrowheads="1"/>
          </p:cNvPicPr>
          <p:nvPr/>
        </p:nvPicPr>
        <p:blipFill>
          <a:blip r:embed="rId3" cstate="print"/>
          <a:srcRect/>
          <a:stretch>
            <a:fillRect/>
          </a:stretch>
        </p:blipFill>
        <p:spPr bwMode="auto">
          <a:xfrm>
            <a:off x="5622271" y="3413254"/>
            <a:ext cx="3363873" cy="3357562"/>
          </a:xfrm>
          <a:prstGeom prst="rect">
            <a:avLst/>
          </a:prstGeom>
          <a:ln>
            <a:noFill/>
          </a:ln>
          <a:effectLst>
            <a:softEdge rad="112500"/>
          </a:effectLst>
        </p:spPr>
      </p:pic>
      <p:sp>
        <p:nvSpPr>
          <p:cNvPr id="8" name="TextBox 7"/>
          <p:cNvSpPr txBox="1"/>
          <p:nvPr/>
        </p:nvSpPr>
        <p:spPr>
          <a:xfrm>
            <a:off x="6572264" y="6500835"/>
            <a:ext cx="1857388" cy="338554"/>
          </a:xfrm>
          <a:prstGeom prst="rect">
            <a:avLst/>
          </a:prstGeom>
          <a:solidFill>
            <a:schemeClr val="bg1">
              <a:lumMod val="75000"/>
            </a:schemeClr>
          </a:solidFill>
        </p:spPr>
        <p:txBody>
          <a:bodyPr wrap="square" rtlCol="0">
            <a:spAutoFit/>
          </a:bodyPr>
          <a:lstStyle/>
          <a:p>
            <a:pPr algn="ctr"/>
            <a:r>
              <a:rPr lang="uk-UA" sz="800" b="1" dirty="0" smtClean="0">
                <a:solidFill>
                  <a:schemeClr val="bg1">
                    <a:lumMod val="65000"/>
                  </a:schemeClr>
                </a:solidFill>
                <a:latin typeface="Times New Roman" pitchFamily="18" charset="0"/>
                <a:cs typeface="Times New Roman" pitchFamily="18" charset="0"/>
              </a:rPr>
              <a:t>Білизняний стиль</a:t>
            </a:r>
          </a:p>
          <a:p>
            <a:pPr algn="ctr"/>
            <a:r>
              <a:rPr lang="uk-UA" sz="800" b="1" dirty="0" smtClean="0">
                <a:solidFill>
                  <a:schemeClr val="bg1">
                    <a:lumMod val="65000"/>
                  </a:schemeClr>
                </a:solidFill>
                <a:latin typeface="Times New Roman" pitchFamily="18" charset="0"/>
                <a:cs typeface="Times New Roman" pitchFamily="18" charset="0"/>
              </a:rPr>
              <a:t>..</a:t>
            </a:r>
            <a:endParaRPr lang="uk-UA" sz="800" b="1" dirty="0">
              <a:solidFill>
                <a:schemeClr val="bg1">
                  <a:lumMod val="6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1628800"/>
            <a:ext cx="7772400" cy="864096"/>
          </a:xfrm>
        </p:spPr>
        <p:txBody>
          <a:bodyPr>
            <a:normAutofit fontScale="90000"/>
          </a:bodyPr>
          <a:lstStyle/>
          <a:p>
            <a:r>
              <a:rPr lang="ru-RU" sz="2200" b="1" dirty="0" err="1" smtClean="0">
                <a:solidFill>
                  <a:schemeClr val="tx1"/>
                </a:solidFill>
                <a:latin typeface="Times New Roman" pitchFamily="18" charset="0"/>
                <a:cs typeface="Times New Roman" pitchFamily="18" charset="0"/>
              </a:rPr>
              <a:t>Вищезазначені</a:t>
            </a:r>
            <a:r>
              <a:rPr lang="ru-RU" sz="2200" b="1" dirty="0" smtClean="0">
                <a:solidFill>
                  <a:schemeClr val="tx1"/>
                </a:solidFill>
                <a:latin typeface="Times New Roman" pitchFamily="18" charset="0"/>
                <a:cs typeface="Times New Roman" pitchFamily="18" charset="0"/>
              </a:rPr>
              <a:t> </a:t>
            </a:r>
            <a:r>
              <a:rPr lang="ru-RU" sz="2200" b="1" dirty="0" err="1" smtClean="0">
                <a:solidFill>
                  <a:schemeClr val="tx1"/>
                </a:solidFill>
                <a:latin typeface="Times New Roman" pitchFamily="18" charset="0"/>
                <a:cs typeface="Times New Roman" pitchFamily="18" charset="0"/>
              </a:rPr>
              <a:t>стилі</a:t>
            </a:r>
            <a:r>
              <a:rPr lang="ru-RU" sz="2200" b="1" dirty="0" smtClean="0">
                <a:solidFill>
                  <a:schemeClr val="tx1"/>
                </a:solidFill>
                <a:latin typeface="Times New Roman" pitchFamily="18" charset="0"/>
                <a:cs typeface="Times New Roman" pitchFamily="18" charset="0"/>
              </a:rPr>
              <a:t> </a:t>
            </a:r>
            <a:r>
              <a:rPr lang="ru-RU" sz="2200" b="1" dirty="0" err="1" smtClean="0">
                <a:solidFill>
                  <a:schemeClr val="tx1"/>
                </a:solidFill>
                <a:latin typeface="Times New Roman" pitchFamily="18" charset="0"/>
                <a:cs typeface="Times New Roman" pitchFamily="18" charset="0"/>
              </a:rPr>
              <a:t>одягу</a:t>
            </a:r>
            <a:r>
              <a:rPr lang="ru-RU" sz="2200" b="1" dirty="0" smtClean="0">
                <a:solidFill>
                  <a:schemeClr val="tx1"/>
                </a:solidFill>
                <a:latin typeface="Times New Roman" pitchFamily="18" charset="0"/>
                <a:cs typeface="Times New Roman" pitchFamily="18" charset="0"/>
              </a:rPr>
              <a:t> є </a:t>
            </a:r>
            <a:r>
              <a:rPr lang="ru-RU" sz="2200" b="1" i="1" dirty="0" err="1" smtClean="0">
                <a:solidFill>
                  <a:schemeClr val="tx1"/>
                </a:solidFill>
                <a:latin typeface="Times New Roman" pitchFamily="18" charset="0"/>
                <a:cs typeface="Times New Roman" pitchFamily="18" charset="0"/>
              </a:rPr>
              <a:t>базовими</a:t>
            </a:r>
            <a:r>
              <a:rPr lang="ru-RU" sz="2200" b="1" dirty="0" smtClean="0">
                <a:solidFill>
                  <a:schemeClr val="tx1"/>
                </a:solidFill>
                <a:latin typeface="Times New Roman" pitchFamily="18" charset="0"/>
                <a:cs typeface="Times New Roman" pitchFamily="18" charset="0"/>
              </a:rPr>
              <a:t>, але </a:t>
            </a:r>
            <a:r>
              <a:rPr lang="ru-RU" sz="2200" b="1" dirty="0" err="1" smtClean="0">
                <a:solidFill>
                  <a:schemeClr val="tx1"/>
                </a:solidFill>
                <a:latin typeface="Times New Roman" pitchFamily="18" charset="0"/>
                <a:cs typeface="Times New Roman" pitchFamily="18" charset="0"/>
              </a:rPr>
              <a:t>мають</a:t>
            </a:r>
            <a:r>
              <a:rPr lang="ru-RU" sz="2200" b="1" dirty="0" smtClean="0">
                <a:solidFill>
                  <a:schemeClr val="tx1"/>
                </a:solidFill>
                <a:latin typeface="Times New Roman" pitchFamily="18" charset="0"/>
                <a:cs typeface="Times New Roman" pitchFamily="18" charset="0"/>
              </a:rPr>
              <a:t> </a:t>
            </a:r>
            <a:r>
              <a:rPr lang="ru-RU" sz="2200" b="1" dirty="0" err="1" smtClean="0">
                <a:solidFill>
                  <a:schemeClr val="tx1"/>
                </a:solidFill>
                <a:latin typeface="Times New Roman" pitchFamily="18" charset="0"/>
                <a:cs typeface="Times New Roman" pitchFamily="18" charset="0"/>
              </a:rPr>
              <a:t>нескінченну</a:t>
            </a:r>
            <a:r>
              <a:rPr lang="ru-RU" sz="2200" b="1" dirty="0" smtClean="0">
                <a:solidFill>
                  <a:schemeClr val="tx1"/>
                </a:solidFill>
                <a:latin typeface="Times New Roman" pitchFamily="18" charset="0"/>
                <a:cs typeface="Times New Roman" pitchFamily="18" charset="0"/>
              </a:rPr>
              <a:t> </a:t>
            </a:r>
            <a:r>
              <a:rPr lang="ru-RU" sz="2200" b="1" dirty="0" err="1" smtClean="0">
                <a:solidFill>
                  <a:schemeClr val="tx1"/>
                </a:solidFill>
                <a:latin typeface="Times New Roman" pitchFamily="18" charset="0"/>
                <a:cs typeface="Times New Roman" pitchFamily="18" charset="0"/>
              </a:rPr>
              <a:t>безліч</a:t>
            </a:r>
            <a:r>
              <a:rPr lang="ru-RU" sz="2200" b="1" dirty="0" smtClean="0">
                <a:solidFill>
                  <a:schemeClr val="tx1"/>
                </a:solidFill>
                <a:latin typeface="Times New Roman" pitchFamily="18" charset="0"/>
                <a:cs typeface="Times New Roman" pitchFamily="18" charset="0"/>
              </a:rPr>
              <a:t> </a:t>
            </a:r>
            <a:r>
              <a:rPr lang="ru-RU" sz="2200" b="1" dirty="0" err="1" smtClean="0">
                <a:solidFill>
                  <a:schemeClr val="tx1"/>
                </a:solidFill>
                <a:latin typeface="Times New Roman" pitchFamily="18" charset="0"/>
                <a:cs typeface="Times New Roman" pitchFamily="18" charset="0"/>
              </a:rPr>
              <a:t>відгалужень</a:t>
            </a:r>
            <a:r>
              <a:rPr lang="ru-RU" sz="2200" b="1" dirty="0" smtClean="0">
                <a:solidFill>
                  <a:schemeClr val="tx1"/>
                </a:solidFill>
                <a:latin typeface="Times New Roman" pitchFamily="18" charset="0"/>
                <a:cs typeface="Times New Roman" pitchFamily="18" charset="0"/>
              </a:rPr>
              <a:t>.</a:t>
            </a:r>
            <a:r>
              <a:rPr lang="ru-RU" sz="2200" dirty="0">
                <a:solidFill>
                  <a:schemeClr val="tx1"/>
                </a:solidFill>
              </a:rPr>
              <a:t/>
            </a:r>
            <a:br>
              <a:rPr lang="ru-RU" sz="2200" dirty="0">
                <a:solidFill>
                  <a:schemeClr val="tx1"/>
                </a:solidFill>
              </a:rPr>
            </a:br>
            <a:r>
              <a:rPr lang="uk-UA" dirty="0"/>
              <a:t/>
            </a:r>
            <a:br>
              <a:rPr lang="uk-UA" dirty="0"/>
            </a:br>
            <a:endParaRPr lang="ru-RU" dirty="0"/>
          </a:p>
        </p:txBody>
      </p:sp>
      <p:sp>
        <p:nvSpPr>
          <p:cNvPr id="3" name="Объект 2"/>
          <p:cNvSpPr>
            <a:spLocks noGrp="1"/>
          </p:cNvSpPr>
          <p:nvPr>
            <p:ph sz="quarter" idx="1"/>
          </p:nvPr>
        </p:nvSpPr>
        <p:spPr>
          <a:xfrm>
            <a:off x="899592" y="1628800"/>
            <a:ext cx="7772400" cy="3742928"/>
          </a:xfrm>
        </p:spPr>
        <p:txBody>
          <a:bodyPr>
            <a:normAutofit/>
          </a:bodyPr>
          <a:lstStyle/>
          <a:p>
            <a:pPr marL="0" indent="0">
              <a:buNone/>
            </a:pPr>
            <a:r>
              <a:rPr lang="ru-RU" sz="2000" b="1" dirty="0" err="1" smtClean="0">
                <a:latin typeface="Times New Roman" pitchFamily="18" charset="0"/>
                <a:cs typeface="Times New Roman" pitchFamily="18" charset="0"/>
              </a:rPr>
              <a:t>Похідними</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від</a:t>
            </a:r>
            <a:r>
              <a:rPr lang="ru-RU" sz="2000" b="1" dirty="0" smtClean="0">
                <a:latin typeface="Times New Roman" pitchFamily="18" charset="0"/>
                <a:cs typeface="Times New Roman" pitchFamily="18" charset="0"/>
              </a:rPr>
              <a:t>:</a:t>
            </a:r>
          </a:p>
          <a:p>
            <a:pPr>
              <a:buFont typeface="Wingdings" pitchFamily="2" charset="2"/>
              <a:buChar char="ü"/>
            </a:pPr>
            <a:r>
              <a:rPr lang="uk-UA" sz="2000" b="1" dirty="0" smtClean="0">
                <a:latin typeface="Times New Roman" pitchFamily="18" charset="0"/>
                <a:cs typeface="Times New Roman" pitchFamily="18" charset="0"/>
              </a:rPr>
              <a:t>Класичний </a:t>
            </a:r>
            <a:r>
              <a:rPr lang="uk-UA" sz="2800" b="1" i="1" dirty="0" smtClean="0">
                <a:latin typeface="Times New Roman" pitchFamily="18" charset="0"/>
                <a:cs typeface="Times New Roman" pitchFamily="18" charset="0"/>
              </a:rPr>
              <a:t>– </a:t>
            </a:r>
            <a:r>
              <a:rPr lang="uk-UA" sz="2000" b="1" i="1" dirty="0">
                <a:latin typeface="Times New Roman" pitchFamily="18" charset="0"/>
                <a:cs typeface="Times New Roman" pitchFamily="18" charset="0"/>
              </a:rPr>
              <a:t> </a:t>
            </a:r>
            <a:r>
              <a:rPr lang="uk-UA" sz="2000" b="1" i="1" dirty="0" smtClean="0">
                <a:latin typeface="Times New Roman" pitchFamily="18" charset="0"/>
                <a:cs typeface="Times New Roman" pitchFamily="18" charset="0"/>
              </a:rPr>
              <a:t>діловий;</a:t>
            </a:r>
            <a:endParaRPr lang="ru-RU" sz="2000" b="1" i="1" dirty="0">
              <a:latin typeface="Times New Roman" pitchFamily="18" charset="0"/>
              <a:cs typeface="Times New Roman" pitchFamily="18" charset="0"/>
            </a:endParaRPr>
          </a:p>
          <a:p>
            <a:pPr>
              <a:buFont typeface="Wingdings" pitchFamily="2" charset="2"/>
              <a:buChar char="ü"/>
            </a:pPr>
            <a:r>
              <a:rPr lang="ru-RU" sz="2000" b="1" dirty="0" err="1" smtClean="0">
                <a:latin typeface="Times New Roman" pitchFamily="18" charset="0"/>
                <a:cs typeface="Times New Roman" pitchFamily="18" charset="0"/>
              </a:rPr>
              <a:t>Спортивний</a:t>
            </a:r>
            <a:r>
              <a:rPr lang="ru-RU" sz="2000" b="1" dirty="0" smtClean="0">
                <a:latin typeface="Times New Roman" pitchFamily="18" charset="0"/>
                <a:cs typeface="Times New Roman" pitchFamily="18" charset="0"/>
              </a:rPr>
              <a:t> стиль -  </a:t>
            </a:r>
            <a:r>
              <a:rPr lang="ru-RU" sz="2000" b="1" i="1" dirty="0" err="1" smtClean="0">
                <a:latin typeface="Times New Roman" pitchFamily="18" charset="0"/>
                <a:cs typeface="Times New Roman" pitchFamily="18" charset="0"/>
              </a:rPr>
              <a:t>сафарі</a:t>
            </a:r>
            <a:r>
              <a:rPr lang="ru-RU" sz="2000" b="1" i="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2000" b="1" i="1" dirty="0" err="1" smtClean="0">
                <a:latin typeface="Times New Roman" pitchFamily="18" charset="0"/>
                <a:cs typeface="Times New Roman" pitchFamily="18" charset="0"/>
              </a:rPr>
              <a:t>спортивний</a:t>
            </a:r>
            <a:r>
              <a:rPr lang="ru-RU" sz="2000" b="1" i="1" dirty="0" smtClean="0">
                <a:latin typeface="Times New Roman" pitchFamily="18" charset="0"/>
                <a:cs typeface="Times New Roman" pitchFamily="18" charset="0"/>
              </a:rPr>
              <a:t> </a:t>
            </a:r>
            <a:r>
              <a:rPr lang="ru-RU" sz="2000" b="1" i="1" dirty="0" err="1" smtClean="0">
                <a:latin typeface="Times New Roman" pitchFamily="18" charset="0"/>
                <a:cs typeface="Times New Roman" pitchFamily="18" charset="0"/>
              </a:rPr>
              <a:t>шик,мілітарі</a:t>
            </a:r>
            <a:r>
              <a:rPr lang="ru-RU" sz="2000" b="1" i="1" dirty="0" smtClean="0">
                <a:latin typeface="Times New Roman" pitchFamily="18" charset="0"/>
                <a:cs typeface="Times New Roman" pitchFamily="18" charset="0"/>
              </a:rPr>
              <a:t> ;</a:t>
            </a:r>
          </a:p>
          <a:p>
            <a:pPr>
              <a:buFont typeface="Wingdings" pitchFamily="2" charset="2"/>
              <a:buChar char="ü"/>
            </a:pPr>
            <a:r>
              <a:rPr lang="ru-RU" sz="2000" b="1" dirty="0" err="1">
                <a:latin typeface="Times New Roman" pitchFamily="18" charset="0"/>
                <a:cs typeface="Times New Roman" pitchFamily="18" charset="0"/>
              </a:rPr>
              <a:t>Романтичний</a:t>
            </a:r>
            <a:r>
              <a:rPr lang="ru-RU" sz="2000" b="1" dirty="0">
                <a:latin typeface="Times New Roman" pitchFamily="18" charset="0"/>
                <a:cs typeface="Times New Roman" pitchFamily="18" charset="0"/>
              </a:rPr>
              <a:t> стиль</a:t>
            </a:r>
            <a:r>
              <a:rPr lang="ru-RU" sz="2000" b="1" dirty="0">
                <a:solidFill>
                  <a:schemeClr val="accent6">
                    <a:lumMod val="75000"/>
                  </a:schemeClr>
                </a:solidFill>
                <a:latin typeface="Times New Roman" pitchFamily="18" charset="0"/>
                <a:cs typeface="Times New Roman" pitchFamily="18" charset="0"/>
              </a:rPr>
              <a:t>  - </a:t>
            </a:r>
            <a:r>
              <a:rPr lang="ru-RU" sz="2000" b="1" dirty="0">
                <a:latin typeface="Times New Roman" pitchFamily="18" charset="0"/>
                <a:cs typeface="Times New Roman" pitchFamily="18" charset="0"/>
              </a:rPr>
              <a:t> </a:t>
            </a:r>
            <a:r>
              <a:rPr lang="ru-RU" sz="2000" b="1" i="1" dirty="0" err="1">
                <a:latin typeface="Times New Roman" pitchFamily="18" charset="0"/>
                <a:cs typeface="Times New Roman" pitchFamily="18" charset="0"/>
              </a:rPr>
              <a:t>білизняний</a:t>
            </a:r>
            <a:r>
              <a:rPr lang="ru-RU" sz="2800" b="1" i="1" dirty="0">
                <a:latin typeface="Times New Roman" pitchFamily="18" charset="0"/>
                <a:cs typeface="Times New Roman" pitchFamily="18" charset="0"/>
              </a:rPr>
              <a:t>;</a:t>
            </a:r>
          </a:p>
          <a:p>
            <a:endParaRPr lang="ru-RU" sz="2000" b="1" i="1" dirty="0">
              <a:latin typeface="Times New Roman" pitchFamily="18" charset="0"/>
              <a:cs typeface="Times New Roman" pitchFamily="18" charset="0"/>
            </a:endParaRPr>
          </a:p>
          <a:p>
            <a:pPr>
              <a:buFont typeface="Wingdings" pitchFamily="2" charset="2"/>
              <a:buChar char="ü"/>
            </a:pPr>
            <a:endParaRPr lang="ru-RU" sz="2000" b="1" i="1" dirty="0" smtClean="0">
              <a:latin typeface="Times New Roman" pitchFamily="18" charset="0"/>
              <a:cs typeface="Times New Roman" pitchFamily="18" charset="0"/>
            </a:endParaRPr>
          </a:p>
          <a:p>
            <a:endParaRPr lang="ru-RU" sz="2000" b="1" i="1" dirty="0">
              <a:latin typeface="Times New Roman" pitchFamily="18" charset="0"/>
              <a:cs typeface="Times New Roman" pitchFamily="18" charset="0"/>
            </a:endParaRPr>
          </a:p>
          <a:p>
            <a:endParaRPr lang="ru-RU" sz="2000" dirty="0"/>
          </a:p>
        </p:txBody>
      </p:sp>
    </p:spTree>
    <p:extLst>
      <p:ext uri="{BB962C8B-B14F-4D97-AF65-F5344CB8AC3E}">
        <p14:creationId xmlns:p14="http://schemas.microsoft.com/office/powerpoint/2010/main" val="3841713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115616" y="4420277"/>
            <a:ext cx="7200800" cy="1728192"/>
          </a:xfrm>
          <a:prstGeom prst="rec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sz="quarter" idx="1"/>
          </p:nvPr>
        </p:nvSpPr>
        <p:spPr>
          <a:xfrm>
            <a:off x="500034" y="571480"/>
            <a:ext cx="8186766" cy="1285884"/>
          </a:xfrm>
          <a:solidFill>
            <a:schemeClr val="accent1"/>
          </a:solidFill>
        </p:spPr>
        <p:txBody>
          <a:bodyPr/>
          <a:lstStyle/>
          <a:p>
            <a:pPr algn="ctr">
              <a:buNone/>
            </a:pPr>
            <a:r>
              <a:rPr lang="uk-UA" sz="2000" b="1" dirty="0" smtClean="0">
                <a:latin typeface="Times New Roman" pitchFamily="18" charset="0"/>
                <a:cs typeface="Times New Roman" pitchFamily="18" charset="0"/>
              </a:rPr>
              <a:t>Пропоную вам попрацювати над </a:t>
            </a:r>
            <a:r>
              <a:rPr lang="uk-UA" sz="2000" b="1" dirty="0" err="1" smtClean="0">
                <a:latin typeface="Times New Roman" pitchFamily="18" charset="0"/>
                <a:cs typeface="Times New Roman" pitchFamily="18" charset="0"/>
              </a:rPr>
              <a:t>міні-проєктом</a:t>
            </a:r>
            <a:r>
              <a:rPr lang="uk-UA" sz="2000" b="1" dirty="0" smtClean="0">
                <a:latin typeface="Times New Roman" pitchFamily="18" charset="0"/>
                <a:cs typeface="Times New Roman" pitchFamily="18" charset="0"/>
              </a:rPr>
              <a:t> </a:t>
            </a:r>
          </a:p>
          <a:p>
            <a:pPr algn="ctr">
              <a:buNone/>
            </a:pPr>
            <a:r>
              <a:rPr lang="uk-UA" sz="2800" b="1" dirty="0" err="1" smtClean="0">
                <a:solidFill>
                  <a:srgbClr val="FFC000"/>
                </a:solidFill>
                <a:latin typeface="Times New Roman" pitchFamily="18" charset="0"/>
                <a:cs typeface="Times New Roman" pitchFamily="18" charset="0"/>
              </a:rPr>
              <a:t>“Мій</a:t>
            </a:r>
            <a:r>
              <a:rPr lang="uk-UA" sz="2800" b="1" dirty="0" smtClean="0">
                <a:solidFill>
                  <a:srgbClr val="FFC000"/>
                </a:solidFill>
                <a:latin typeface="Times New Roman" pitchFamily="18" charset="0"/>
                <a:cs typeface="Times New Roman" pitchFamily="18" charset="0"/>
              </a:rPr>
              <a:t> власний </a:t>
            </a:r>
            <a:r>
              <a:rPr lang="uk-UA" sz="2800" b="1" dirty="0" err="1" smtClean="0">
                <a:solidFill>
                  <a:srgbClr val="FFC000"/>
                </a:solidFill>
                <a:latin typeface="Times New Roman" pitchFamily="18" charset="0"/>
                <a:cs typeface="Times New Roman" pitchFamily="18" charset="0"/>
              </a:rPr>
              <a:t>стиль”</a:t>
            </a:r>
            <a:r>
              <a:rPr lang="uk-UA" sz="2800" b="1" dirty="0" smtClean="0">
                <a:solidFill>
                  <a:srgbClr val="FFC000"/>
                </a:solidFill>
                <a:latin typeface="Times New Roman" pitchFamily="18" charset="0"/>
                <a:cs typeface="Times New Roman" pitchFamily="18" charset="0"/>
              </a:rPr>
              <a:t>.</a:t>
            </a:r>
          </a:p>
          <a:p>
            <a:pPr algn="ctr">
              <a:buNone/>
            </a:pPr>
            <a:endParaRPr lang="uk-UA" dirty="0">
              <a:solidFill>
                <a:srgbClr val="7030A0"/>
              </a:solidFill>
              <a:latin typeface="Times New Roman" pitchFamily="18" charset="0"/>
              <a:cs typeface="Times New Roman" pitchFamily="18" charset="0"/>
            </a:endParaRPr>
          </a:p>
        </p:txBody>
      </p:sp>
      <p:sp>
        <p:nvSpPr>
          <p:cNvPr id="4" name="Прямоугольник 3"/>
          <p:cNvSpPr/>
          <p:nvPr/>
        </p:nvSpPr>
        <p:spPr>
          <a:xfrm>
            <a:off x="827584" y="1691026"/>
            <a:ext cx="7776864" cy="5601533"/>
          </a:xfrm>
          <a:prstGeom prst="rect">
            <a:avLst/>
          </a:prstGeom>
        </p:spPr>
        <p:txBody>
          <a:bodyPr wrap="square">
            <a:spAutoFit/>
          </a:bodyPr>
          <a:lstStyle/>
          <a:p>
            <a:pPr algn="ctr">
              <a:buNone/>
            </a:pPr>
            <a:endParaRPr lang="uk-UA" sz="2800" b="1" dirty="0" smtClean="0">
              <a:solidFill>
                <a:schemeClr val="accent4">
                  <a:lumMod val="50000"/>
                </a:schemeClr>
              </a:solidFill>
              <a:latin typeface="Times New Roman" pitchFamily="18" charset="0"/>
              <a:cs typeface="Times New Roman" pitchFamily="18" charset="0"/>
            </a:endParaRPr>
          </a:p>
          <a:p>
            <a:pPr algn="ctr">
              <a:buNone/>
            </a:pPr>
            <a:r>
              <a:rPr lang="uk-UA" sz="2800" b="1" dirty="0" smtClean="0">
                <a:solidFill>
                  <a:srgbClr val="291066"/>
                </a:solidFill>
                <a:latin typeface="Times New Roman" pitchFamily="18" charset="0"/>
                <a:cs typeface="Times New Roman" pitchFamily="18" charset="0"/>
              </a:rPr>
              <a:t>Для його виконання вам необхідно:</a:t>
            </a:r>
          </a:p>
          <a:p>
            <a:pPr algn="ctr">
              <a:buNone/>
            </a:pPr>
            <a:endParaRPr lang="uk-UA" sz="2800" b="1" dirty="0" smtClean="0">
              <a:solidFill>
                <a:schemeClr val="accent4">
                  <a:lumMod val="50000"/>
                </a:schemeClr>
              </a:solidFill>
              <a:latin typeface="Times New Roman" pitchFamily="18" charset="0"/>
              <a:cs typeface="Times New Roman" pitchFamily="18" charset="0"/>
            </a:endParaRPr>
          </a:p>
          <a:p>
            <a:pPr algn="ctr">
              <a:buFont typeface="Wingdings" pitchFamily="2" charset="2"/>
              <a:buChar char="Ø"/>
            </a:pPr>
            <a:r>
              <a:rPr lang="uk-UA" b="1" dirty="0" smtClean="0">
                <a:solidFill>
                  <a:srgbClr val="FF0000"/>
                </a:solidFill>
                <a:latin typeface="Times New Roman" pitchFamily="18" charset="0"/>
                <a:cs typeface="Times New Roman" pitchFamily="18" charset="0"/>
              </a:rPr>
              <a:t> Ознайомитись з інформацією, представленою в даній презентації;</a:t>
            </a:r>
          </a:p>
          <a:p>
            <a:pPr algn="ctr">
              <a:buFont typeface="Wingdings" pitchFamily="2" charset="2"/>
              <a:buChar char="Ø"/>
            </a:pPr>
            <a:endParaRPr lang="uk-UA" b="1" dirty="0" smtClean="0">
              <a:solidFill>
                <a:srgbClr val="FF0000"/>
              </a:solidFill>
              <a:latin typeface="Times New Roman" pitchFamily="18" charset="0"/>
              <a:cs typeface="Times New Roman" pitchFamily="18" charset="0"/>
            </a:endParaRPr>
          </a:p>
          <a:p>
            <a:pPr algn="ctr">
              <a:buFont typeface="Wingdings" pitchFamily="2" charset="2"/>
              <a:buChar char="Ø"/>
            </a:pPr>
            <a:r>
              <a:rPr lang="ru-RU" b="1" dirty="0" smtClean="0">
                <a:solidFill>
                  <a:srgbClr val="FF0000"/>
                </a:solidFill>
                <a:latin typeface="Times New Roman" pitchFamily="18" charset="0"/>
                <a:cs typeface="Times New Roman" pitchFamily="18" charset="0"/>
              </a:rPr>
              <a:t> Походу </a:t>
            </a:r>
            <a:r>
              <a:rPr lang="ru-RU" b="1" dirty="0" err="1">
                <a:solidFill>
                  <a:srgbClr val="FF0000"/>
                </a:solidFill>
                <a:latin typeface="Times New Roman" pitchFamily="18" charset="0"/>
                <a:cs typeface="Times New Roman" pitchFamily="18" charset="0"/>
              </a:rPr>
              <a:t>презентації</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ще</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будуть</a:t>
            </a:r>
            <a:r>
              <a:rPr lang="ru-RU" b="1" dirty="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завдання</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Прошуїх</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виконати</a:t>
            </a:r>
            <a:r>
              <a:rPr lang="ru-RU" b="1" dirty="0" smtClean="0">
                <a:solidFill>
                  <a:srgbClr val="FF0000"/>
                </a:solidFill>
                <a:latin typeface="Times New Roman" pitchFamily="18" charset="0"/>
                <a:cs typeface="Times New Roman" pitchFamily="18" charset="0"/>
              </a:rPr>
              <a:t>.</a:t>
            </a:r>
            <a:endParaRPr lang="uk-UA" b="1" dirty="0" smtClean="0">
              <a:solidFill>
                <a:srgbClr val="FF0000"/>
              </a:solidFill>
              <a:latin typeface="Times New Roman" pitchFamily="18" charset="0"/>
              <a:cs typeface="Times New Roman" pitchFamily="18" charset="0"/>
            </a:endParaRPr>
          </a:p>
          <a:p>
            <a:pPr algn="ctr"/>
            <a:endParaRPr lang="uk-UA" sz="2000" b="1" dirty="0" smtClean="0">
              <a:solidFill>
                <a:srgbClr val="C00000"/>
              </a:solidFill>
              <a:latin typeface="Times New Roman" pitchFamily="18" charset="0"/>
              <a:cs typeface="Times New Roman" pitchFamily="18" charset="0"/>
            </a:endParaRPr>
          </a:p>
          <a:p>
            <a:pPr algn="ctr"/>
            <a:endParaRPr lang="uk-UA" sz="2000" b="1" dirty="0" smtClean="0">
              <a:solidFill>
                <a:srgbClr val="C00000"/>
              </a:solidFill>
              <a:latin typeface="Times New Roman" pitchFamily="18" charset="0"/>
              <a:cs typeface="Times New Roman" pitchFamily="18" charset="0"/>
            </a:endParaRPr>
          </a:p>
          <a:p>
            <a:pPr algn="ctr"/>
            <a:r>
              <a:rPr lang="uk-UA" sz="2000" b="1" dirty="0" smtClean="0">
                <a:solidFill>
                  <a:schemeClr val="bg1"/>
                </a:solidFill>
                <a:latin typeface="Times New Roman" pitchFamily="18" charset="0"/>
                <a:cs typeface="Times New Roman" pitchFamily="18" charset="0"/>
              </a:rPr>
              <a:t>Завдання 1</a:t>
            </a:r>
          </a:p>
          <a:p>
            <a:pPr algn="ctr"/>
            <a:r>
              <a:rPr lang="uk-UA" b="1" dirty="0" smtClean="0">
                <a:solidFill>
                  <a:schemeClr val="bg1"/>
                </a:solidFill>
                <a:latin typeface="Times New Roman" pitchFamily="18" charset="0"/>
                <a:cs typeface="Times New Roman" pitchFamily="18" charset="0"/>
              </a:rPr>
              <a:t>Створити </a:t>
            </a:r>
            <a:r>
              <a:rPr lang="uk-UA" b="1" dirty="0">
                <a:solidFill>
                  <a:schemeClr val="bg1"/>
                </a:solidFill>
                <a:latin typeface="Times New Roman" pitchFamily="18" charset="0"/>
                <a:cs typeface="Times New Roman" pitchFamily="18" charset="0"/>
              </a:rPr>
              <a:t>невелику презентацію про свій власний стиль одягу.</a:t>
            </a:r>
          </a:p>
          <a:p>
            <a:pPr algn="ctr"/>
            <a:r>
              <a:rPr lang="uk-UA" b="1" dirty="0">
                <a:solidFill>
                  <a:schemeClr val="bg1"/>
                </a:solidFill>
                <a:latin typeface="Times New Roman" pitchFamily="18" charset="0"/>
                <a:cs typeface="Times New Roman" pitchFamily="18" charset="0"/>
              </a:rPr>
              <a:t>Ваша презентація в </a:t>
            </a:r>
            <a:r>
              <a:rPr lang="en-US" b="1" dirty="0">
                <a:solidFill>
                  <a:schemeClr val="bg1"/>
                </a:solidFill>
                <a:latin typeface="Times New Roman" pitchFamily="18" charset="0"/>
                <a:cs typeface="Times New Roman" pitchFamily="18" charset="0"/>
              </a:rPr>
              <a:t>PowerPoint </a:t>
            </a:r>
            <a:r>
              <a:rPr lang="uk-UA" b="1" dirty="0">
                <a:solidFill>
                  <a:schemeClr val="bg1"/>
                </a:solidFill>
                <a:latin typeface="Times New Roman" pitchFamily="18" charset="0"/>
                <a:cs typeface="Times New Roman" pitchFamily="18" charset="0"/>
              </a:rPr>
              <a:t>розпочнеться з титульної сторінки, </a:t>
            </a:r>
          </a:p>
          <a:p>
            <a:pPr algn="ctr"/>
            <a:r>
              <a:rPr lang="uk-UA" b="1" dirty="0">
                <a:solidFill>
                  <a:schemeClr val="bg1"/>
                </a:solidFill>
                <a:latin typeface="Times New Roman" pitchFamily="18" charset="0"/>
                <a:cs typeface="Times New Roman" pitchFamily="18" charset="0"/>
              </a:rPr>
              <a:t>яка міститиме інформацію про виконавця проекту</a:t>
            </a:r>
          </a:p>
          <a:p>
            <a:pPr algn="ctr"/>
            <a:r>
              <a:rPr lang="uk-UA" b="1" dirty="0">
                <a:solidFill>
                  <a:schemeClr val="bg1"/>
                </a:solidFill>
                <a:latin typeface="Times New Roman" pitchFamily="18" charset="0"/>
                <a:cs typeface="Times New Roman" pitchFamily="18" charset="0"/>
              </a:rPr>
              <a:t> (не забувайте дописувати клас ) </a:t>
            </a:r>
          </a:p>
          <a:p>
            <a:pPr algn="ctr"/>
            <a:endParaRPr lang="uk-UA" sz="2000" b="1" dirty="0">
              <a:solidFill>
                <a:srgbClr val="FF0000"/>
              </a:solidFill>
              <a:latin typeface="Times New Roman" pitchFamily="18" charset="0"/>
              <a:cs typeface="Times New Roman" pitchFamily="18" charset="0"/>
            </a:endParaRPr>
          </a:p>
          <a:p>
            <a:pPr algn="ctr">
              <a:buFont typeface="Wingdings" pitchFamily="2" charset="2"/>
              <a:buChar char="Ø"/>
            </a:pPr>
            <a:endParaRPr lang="uk-UA" sz="2000" b="1" dirty="0" smtClean="0">
              <a:solidFill>
                <a:schemeClr val="accent4">
                  <a:lumMod val="50000"/>
                </a:schemeClr>
              </a:solidFill>
              <a:latin typeface="Times New Roman" pitchFamily="18" charset="0"/>
              <a:cs typeface="Times New Roman" pitchFamily="18" charset="0"/>
            </a:endParaRPr>
          </a:p>
          <a:p>
            <a:pPr algn="ctr">
              <a:buFont typeface="Wingdings" pitchFamily="2" charset="2"/>
              <a:buChar char="Ø"/>
            </a:pPr>
            <a:endParaRPr lang="uk-UA" sz="2000" b="1" dirty="0" smtClean="0">
              <a:solidFill>
                <a:schemeClr val="accent4">
                  <a:lumMod val="50000"/>
                </a:schemeClr>
              </a:solidFill>
              <a:latin typeface="Times New Roman" pitchFamily="18" charset="0"/>
              <a:cs typeface="Times New Roman" pitchFamily="18" charset="0"/>
            </a:endParaRPr>
          </a:p>
          <a:p>
            <a:pPr algn="ctr">
              <a:buNone/>
            </a:pPr>
            <a:endParaRPr lang="uk-UA" sz="2800" b="1" dirty="0" smtClean="0">
              <a:solidFill>
                <a:schemeClr val="accent4">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uk-UA" dirty="0" smtClean="0"/>
              <a:t>Сучасні стилі одягу</a:t>
            </a:r>
            <a:endParaRPr lang="ru-RU" dirty="0"/>
          </a:p>
        </p:txBody>
      </p:sp>
      <p:sp>
        <p:nvSpPr>
          <p:cNvPr id="19" name="Пятиугольник 18"/>
          <p:cNvSpPr/>
          <p:nvPr/>
        </p:nvSpPr>
        <p:spPr>
          <a:xfrm>
            <a:off x="611560" y="3140968"/>
            <a:ext cx="3283880" cy="4320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bg1"/>
                </a:solidFill>
              </a:rPr>
              <a:t>Еклектика</a:t>
            </a:r>
            <a:endParaRPr lang="ru-RU" b="1" dirty="0">
              <a:solidFill>
                <a:schemeClr val="bg1"/>
              </a:solidFill>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436095" y="3728303"/>
            <a:ext cx="32988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Овал 8"/>
          <p:cNvSpPr/>
          <p:nvPr/>
        </p:nvSpPr>
        <p:spPr>
          <a:xfrm>
            <a:off x="4211960" y="3228664"/>
            <a:ext cx="1080120" cy="3024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sz="4000" b="1" i="1" dirty="0" smtClean="0">
                <a:latin typeface="Monotype Corsiva" pitchFamily="66" charset="0"/>
              </a:rPr>
              <a:t>СТИЛІ</a:t>
            </a:r>
            <a:endParaRPr lang="ru-RU" sz="4000" b="1" i="1" dirty="0">
              <a:latin typeface="Monotype Corsiva" pitchFamily="66" charset="0"/>
            </a:endParaRPr>
          </a:p>
        </p:txBody>
      </p:sp>
      <p:pic>
        <p:nvPicPr>
          <p:cNvPr id="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436096" y="4255096"/>
            <a:ext cx="32988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436094" y="4815064"/>
            <a:ext cx="32988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436093" y="5363293"/>
            <a:ext cx="32988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436092" y="5877272"/>
            <a:ext cx="32988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a:off x="593365" y="5221981"/>
            <a:ext cx="32988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a:off x="631096" y="4699597"/>
            <a:ext cx="32988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a:off x="631097" y="4168552"/>
            <a:ext cx="32988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a:off x="631097" y="3650314"/>
            <a:ext cx="32988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flipV="1">
            <a:off x="593369" y="5791560"/>
            <a:ext cx="32988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436096" y="3205814"/>
            <a:ext cx="32988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Прямоугольник 19"/>
          <p:cNvSpPr/>
          <p:nvPr/>
        </p:nvSpPr>
        <p:spPr>
          <a:xfrm>
            <a:off x="1418742" y="3654506"/>
            <a:ext cx="1648080" cy="646331"/>
          </a:xfrm>
          <a:prstGeom prst="rect">
            <a:avLst/>
          </a:prstGeom>
        </p:spPr>
        <p:txBody>
          <a:bodyPr wrap="none">
            <a:spAutoFit/>
          </a:bodyPr>
          <a:lstStyle/>
          <a:p>
            <a:pPr algn="ctr"/>
            <a:r>
              <a:rPr lang="uk-UA" b="1" dirty="0" smtClean="0">
                <a:solidFill>
                  <a:schemeClr val="bg1"/>
                </a:solidFill>
              </a:rPr>
              <a:t>Жертва моди</a:t>
            </a:r>
          </a:p>
          <a:p>
            <a:pPr algn="ctr"/>
            <a:endParaRPr lang="ru-RU" dirty="0"/>
          </a:p>
        </p:txBody>
      </p:sp>
      <p:sp>
        <p:nvSpPr>
          <p:cNvPr id="21" name="Прямоугольник 20"/>
          <p:cNvSpPr/>
          <p:nvPr/>
        </p:nvSpPr>
        <p:spPr>
          <a:xfrm>
            <a:off x="1770256" y="4211944"/>
            <a:ext cx="966483" cy="369332"/>
          </a:xfrm>
          <a:prstGeom prst="rect">
            <a:avLst/>
          </a:prstGeom>
        </p:spPr>
        <p:txBody>
          <a:bodyPr wrap="none">
            <a:spAutoFit/>
          </a:bodyPr>
          <a:lstStyle/>
          <a:p>
            <a:pPr algn="ctr"/>
            <a:r>
              <a:rPr lang="uk-UA" b="1" dirty="0" smtClean="0">
                <a:solidFill>
                  <a:schemeClr val="bg1"/>
                </a:solidFill>
              </a:rPr>
              <a:t>Гламур</a:t>
            </a:r>
            <a:endParaRPr lang="uk-UA" b="1" dirty="0">
              <a:solidFill>
                <a:schemeClr val="bg1"/>
              </a:solidFill>
            </a:endParaRPr>
          </a:p>
        </p:txBody>
      </p:sp>
      <p:sp>
        <p:nvSpPr>
          <p:cNvPr id="33" name="Прямоугольник 32"/>
          <p:cNvSpPr/>
          <p:nvPr/>
        </p:nvSpPr>
        <p:spPr>
          <a:xfrm>
            <a:off x="1685858" y="4720729"/>
            <a:ext cx="1189301" cy="646331"/>
          </a:xfrm>
          <a:prstGeom prst="rect">
            <a:avLst/>
          </a:prstGeom>
        </p:spPr>
        <p:txBody>
          <a:bodyPr wrap="none">
            <a:spAutoFit/>
          </a:bodyPr>
          <a:lstStyle/>
          <a:p>
            <a:pPr algn="ctr"/>
            <a:r>
              <a:rPr lang="uk-UA" b="1" dirty="0" err="1" smtClean="0">
                <a:solidFill>
                  <a:schemeClr val="bg1"/>
                </a:solidFill>
              </a:rPr>
              <a:t>Глем-рок</a:t>
            </a:r>
            <a:endParaRPr lang="uk-UA" b="1" dirty="0" smtClean="0">
              <a:solidFill>
                <a:schemeClr val="bg1"/>
              </a:solidFill>
            </a:endParaRPr>
          </a:p>
          <a:p>
            <a:pPr algn="ctr"/>
            <a:endParaRPr lang="uk-UA" dirty="0"/>
          </a:p>
        </p:txBody>
      </p:sp>
      <p:sp>
        <p:nvSpPr>
          <p:cNvPr id="34" name="Прямоугольник 33"/>
          <p:cNvSpPr/>
          <p:nvPr/>
        </p:nvSpPr>
        <p:spPr>
          <a:xfrm>
            <a:off x="1657526" y="5297149"/>
            <a:ext cx="1170513" cy="369332"/>
          </a:xfrm>
          <a:prstGeom prst="rect">
            <a:avLst/>
          </a:prstGeom>
        </p:spPr>
        <p:txBody>
          <a:bodyPr wrap="none">
            <a:spAutoFit/>
          </a:bodyPr>
          <a:lstStyle/>
          <a:p>
            <a:pPr algn="ctr"/>
            <a:r>
              <a:rPr lang="uk-UA" b="1" dirty="0" err="1" smtClean="0">
                <a:solidFill>
                  <a:schemeClr val="bg1"/>
                </a:solidFill>
              </a:rPr>
              <a:t>Мілітарі</a:t>
            </a:r>
            <a:r>
              <a:rPr lang="uk-UA" b="1" dirty="0" smtClean="0">
                <a:solidFill>
                  <a:schemeClr val="bg1"/>
                </a:solidFill>
              </a:rPr>
              <a:t> </a:t>
            </a:r>
            <a:endParaRPr lang="uk-UA" b="1" dirty="0">
              <a:solidFill>
                <a:schemeClr val="bg1"/>
              </a:solidFill>
            </a:endParaRPr>
          </a:p>
        </p:txBody>
      </p:sp>
      <p:sp>
        <p:nvSpPr>
          <p:cNvPr id="38" name="Прямоугольник 37"/>
          <p:cNvSpPr/>
          <p:nvPr/>
        </p:nvSpPr>
        <p:spPr>
          <a:xfrm>
            <a:off x="1849596" y="5829144"/>
            <a:ext cx="786370" cy="369332"/>
          </a:xfrm>
          <a:prstGeom prst="rect">
            <a:avLst/>
          </a:prstGeom>
        </p:spPr>
        <p:txBody>
          <a:bodyPr wrap="none">
            <a:spAutoFit/>
          </a:bodyPr>
          <a:lstStyle/>
          <a:p>
            <a:pPr algn="ctr"/>
            <a:r>
              <a:rPr lang="uk-UA" b="1" dirty="0" smtClean="0">
                <a:solidFill>
                  <a:schemeClr val="bg1"/>
                </a:solidFill>
              </a:rPr>
              <a:t>Треш</a:t>
            </a:r>
            <a:endParaRPr lang="uk-UA" b="1" dirty="0">
              <a:solidFill>
                <a:schemeClr val="bg1"/>
              </a:solidFill>
            </a:endParaRPr>
          </a:p>
        </p:txBody>
      </p:sp>
      <p:sp>
        <p:nvSpPr>
          <p:cNvPr id="39" name="Прямоугольник 38"/>
          <p:cNvSpPr/>
          <p:nvPr/>
        </p:nvSpPr>
        <p:spPr>
          <a:xfrm>
            <a:off x="6303047" y="3260384"/>
            <a:ext cx="1564917" cy="369332"/>
          </a:xfrm>
          <a:prstGeom prst="rect">
            <a:avLst/>
          </a:prstGeom>
        </p:spPr>
        <p:txBody>
          <a:bodyPr wrap="none">
            <a:spAutoFit/>
          </a:bodyPr>
          <a:lstStyle/>
          <a:p>
            <a:pPr algn="ctr"/>
            <a:r>
              <a:rPr lang="uk-UA" b="1" dirty="0" err="1" smtClean="0">
                <a:solidFill>
                  <a:schemeClr val="bg1"/>
                </a:solidFill>
              </a:rPr>
              <a:t>Гранджевий</a:t>
            </a:r>
            <a:endParaRPr lang="uk-UA" b="1" dirty="0">
              <a:solidFill>
                <a:schemeClr val="bg1"/>
              </a:solidFill>
            </a:endParaRPr>
          </a:p>
        </p:txBody>
      </p:sp>
      <p:sp>
        <p:nvSpPr>
          <p:cNvPr id="40" name="Прямоугольник 39"/>
          <p:cNvSpPr/>
          <p:nvPr/>
        </p:nvSpPr>
        <p:spPr>
          <a:xfrm>
            <a:off x="6257232" y="3793005"/>
            <a:ext cx="1656544" cy="369332"/>
          </a:xfrm>
          <a:prstGeom prst="rect">
            <a:avLst/>
          </a:prstGeom>
        </p:spPr>
        <p:txBody>
          <a:bodyPr wrap="none">
            <a:spAutoFit/>
          </a:bodyPr>
          <a:lstStyle/>
          <a:p>
            <a:pPr algn="ctr"/>
            <a:r>
              <a:rPr lang="uk-UA" b="1" dirty="0" smtClean="0">
                <a:solidFill>
                  <a:schemeClr val="bg1"/>
                </a:solidFill>
              </a:rPr>
              <a:t>Авангардний</a:t>
            </a:r>
            <a:endParaRPr lang="uk-UA" b="1" dirty="0">
              <a:solidFill>
                <a:schemeClr val="bg1"/>
              </a:solidFill>
            </a:endParaRPr>
          </a:p>
        </p:txBody>
      </p:sp>
      <p:sp>
        <p:nvSpPr>
          <p:cNvPr id="35" name="Прямоугольник 34"/>
          <p:cNvSpPr/>
          <p:nvPr/>
        </p:nvSpPr>
        <p:spPr>
          <a:xfrm>
            <a:off x="6339061" y="4292680"/>
            <a:ext cx="1657121" cy="369332"/>
          </a:xfrm>
          <a:prstGeom prst="rect">
            <a:avLst/>
          </a:prstGeom>
        </p:spPr>
        <p:txBody>
          <a:bodyPr wrap="none">
            <a:spAutoFit/>
          </a:bodyPr>
          <a:lstStyle/>
          <a:p>
            <a:pPr algn="ctr"/>
            <a:r>
              <a:rPr lang="uk-UA" b="1" dirty="0" smtClean="0">
                <a:solidFill>
                  <a:schemeClr val="bg1"/>
                </a:solidFill>
              </a:rPr>
              <a:t>Екологічний</a:t>
            </a:r>
            <a:r>
              <a:rPr lang="uk-UA" dirty="0" smtClean="0"/>
              <a:t> </a:t>
            </a:r>
            <a:endParaRPr lang="uk-UA" dirty="0"/>
          </a:p>
        </p:txBody>
      </p:sp>
      <p:sp>
        <p:nvSpPr>
          <p:cNvPr id="36" name="Прямоугольник 35"/>
          <p:cNvSpPr/>
          <p:nvPr/>
        </p:nvSpPr>
        <p:spPr>
          <a:xfrm>
            <a:off x="6380768" y="4822501"/>
            <a:ext cx="1922321" cy="369332"/>
          </a:xfrm>
          <a:prstGeom prst="rect">
            <a:avLst/>
          </a:prstGeom>
        </p:spPr>
        <p:txBody>
          <a:bodyPr wrap="none">
            <a:spAutoFit/>
          </a:bodyPr>
          <a:lstStyle/>
          <a:p>
            <a:r>
              <a:rPr lang="ru-RU" b="1" dirty="0" err="1" smtClean="0">
                <a:solidFill>
                  <a:schemeClr val="bg1"/>
                </a:solidFill>
              </a:rPr>
              <a:t>Фолькльорний</a:t>
            </a:r>
            <a:r>
              <a:rPr lang="ru-RU" b="1" dirty="0" smtClean="0">
                <a:solidFill>
                  <a:schemeClr val="bg1"/>
                </a:solidFill>
              </a:rPr>
              <a:t> </a:t>
            </a:r>
            <a:endParaRPr lang="ru-RU" b="1" dirty="0">
              <a:solidFill>
                <a:schemeClr val="bg1"/>
              </a:solidFill>
            </a:endParaRPr>
          </a:p>
        </p:txBody>
      </p:sp>
      <p:sp>
        <p:nvSpPr>
          <p:cNvPr id="43" name="Прямоугольник 42"/>
          <p:cNvSpPr/>
          <p:nvPr/>
        </p:nvSpPr>
        <p:spPr>
          <a:xfrm>
            <a:off x="6346489" y="5433132"/>
            <a:ext cx="1584023" cy="369332"/>
          </a:xfrm>
          <a:prstGeom prst="rect">
            <a:avLst/>
          </a:prstGeom>
        </p:spPr>
        <p:txBody>
          <a:bodyPr wrap="none">
            <a:spAutoFit/>
          </a:bodyPr>
          <a:lstStyle/>
          <a:p>
            <a:r>
              <a:rPr lang="ru-RU" b="1" dirty="0" err="1" smtClean="0">
                <a:solidFill>
                  <a:schemeClr val="bg1"/>
                </a:solidFill>
              </a:rPr>
              <a:t>Екзотичний</a:t>
            </a:r>
            <a:r>
              <a:rPr lang="ru-RU" dirty="0" smtClean="0"/>
              <a:t> </a:t>
            </a:r>
            <a:endParaRPr lang="ru-RU" dirty="0"/>
          </a:p>
        </p:txBody>
      </p:sp>
      <p:sp>
        <p:nvSpPr>
          <p:cNvPr id="44" name="Прямоугольник 43"/>
          <p:cNvSpPr/>
          <p:nvPr/>
        </p:nvSpPr>
        <p:spPr>
          <a:xfrm>
            <a:off x="6298651" y="5934583"/>
            <a:ext cx="1818126" cy="369332"/>
          </a:xfrm>
          <a:prstGeom prst="rect">
            <a:avLst/>
          </a:prstGeom>
        </p:spPr>
        <p:txBody>
          <a:bodyPr wrap="none">
            <a:spAutoFit/>
          </a:bodyPr>
          <a:lstStyle/>
          <a:p>
            <a:r>
              <a:rPr lang="ru-RU" b="1" dirty="0" err="1" smtClean="0">
                <a:solidFill>
                  <a:schemeClr val="bg1"/>
                </a:solidFill>
              </a:rPr>
              <a:t>Пляжний</a:t>
            </a:r>
            <a:r>
              <a:rPr lang="ru-RU" dirty="0" smtClean="0"/>
              <a:t> </a:t>
            </a:r>
            <a:r>
              <a:rPr lang="ru-RU" dirty="0" smtClean="0">
                <a:solidFill>
                  <a:schemeClr val="bg1"/>
                </a:solidFill>
              </a:rPr>
              <a:t>та </a:t>
            </a:r>
            <a:r>
              <a:rPr lang="ru-RU" dirty="0" err="1" smtClean="0">
                <a:solidFill>
                  <a:schemeClr val="bg1"/>
                </a:solidFill>
              </a:rPr>
              <a:t>ін</a:t>
            </a:r>
            <a:r>
              <a:rPr lang="ru-RU" dirty="0" smtClean="0"/>
              <a:t>.</a:t>
            </a:r>
            <a:endParaRPr lang="ru-RU" dirty="0"/>
          </a:p>
        </p:txBody>
      </p:sp>
      <p:sp>
        <p:nvSpPr>
          <p:cNvPr id="45" name="Прямоугольник 44"/>
          <p:cNvSpPr/>
          <p:nvPr/>
        </p:nvSpPr>
        <p:spPr>
          <a:xfrm>
            <a:off x="593364" y="260648"/>
            <a:ext cx="7939076" cy="1008112"/>
          </a:xfrm>
          <a:prstGeom prst="rec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err="1"/>
              <a:t>Завдання</a:t>
            </a:r>
            <a:r>
              <a:rPr lang="ru-RU" b="1" dirty="0"/>
              <a:t> № </a:t>
            </a:r>
            <a:r>
              <a:rPr lang="ru-RU" b="1" dirty="0" smtClean="0"/>
              <a:t>2</a:t>
            </a:r>
          </a:p>
          <a:p>
            <a:r>
              <a:rPr lang="ru-RU" b="1" dirty="0" smtClean="0"/>
              <a:t> </a:t>
            </a:r>
            <a:r>
              <a:rPr lang="uk-UA" b="1" dirty="0"/>
              <a:t>Відведіть кожному стилю окремий слайд на якому будуть розміщені </a:t>
            </a:r>
            <a:r>
              <a:rPr lang="uk-UA" b="1" dirty="0" smtClean="0"/>
              <a:t>2-3 </a:t>
            </a:r>
            <a:r>
              <a:rPr lang="uk-UA" b="1" dirty="0"/>
              <a:t>фото описаного  </a:t>
            </a:r>
            <a:r>
              <a:rPr lang="uk-UA" b="1" dirty="0" smtClean="0"/>
              <a:t>стилю (2-3 речення)</a:t>
            </a:r>
            <a:endParaRPr lang="uk-UA" b="1" dirty="0"/>
          </a:p>
          <a:p>
            <a:endParaRPr lang="ru-RU" dirty="0"/>
          </a:p>
        </p:txBody>
      </p:sp>
    </p:spTree>
    <p:extLst>
      <p:ext uri="{BB962C8B-B14F-4D97-AF65-F5344CB8AC3E}">
        <p14:creationId xmlns:p14="http://schemas.microsoft.com/office/powerpoint/2010/main" val="2142823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descr="Стиль смарт кэжуал: цвета, принты, одежда, аксессуары и обувь (164 ..."/>
          <p:cNvPicPr>
            <a:picLocks noChangeAspect="1" noChangeArrowheads="1"/>
          </p:cNvPicPr>
          <p:nvPr/>
        </p:nvPicPr>
        <p:blipFill rotWithShape="1">
          <a:blip r:embed="rId2" cstate="print"/>
          <a:srcRect r="25945"/>
          <a:stretch/>
        </p:blipFill>
        <p:spPr bwMode="auto">
          <a:xfrm>
            <a:off x="3100573" y="2755960"/>
            <a:ext cx="2954113" cy="2555484"/>
          </a:xfrm>
          <a:prstGeom prst="rect">
            <a:avLst/>
          </a:prstGeom>
          <a:ln>
            <a:noFill/>
          </a:ln>
          <a:effectLst>
            <a:softEdge rad="112500"/>
          </a:effectLst>
        </p:spPr>
      </p:pic>
      <p:sp>
        <p:nvSpPr>
          <p:cNvPr id="4" name="Прямоугольник 3"/>
          <p:cNvSpPr/>
          <p:nvPr/>
        </p:nvSpPr>
        <p:spPr>
          <a:xfrm>
            <a:off x="3143238" y="1124744"/>
            <a:ext cx="5786447" cy="1631216"/>
          </a:xfrm>
          <a:prstGeom prst="rect">
            <a:avLst/>
          </a:prstGeom>
        </p:spPr>
        <p:txBody>
          <a:bodyPr wrap="square">
            <a:spAutoFit/>
          </a:bodyPr>
          <a:lstStyle/>
          <a:p>
            <a:r>
              <a:rPr lang="ru-RU" b="1"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Цей стиль </a:t>
            </a:r>
            <a:r>
              <a:rPr lang="ru-RU" sz="2000" dirty="0" err="1" smtClean="0">
                <a:latin typeface="Times New Roman" pitchFamily="18" charset="0"/>
                <a:cs typeface="Times New Roman" pitchFamily="18" charset="0"/>
              </a:rPr>
              <a:t>може</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поєднувати</a:t>
            </a:r>
            <a:r>
              <a:rPr lang="ru-RU" sz="2000" dirty="0" smtClean="0">
                <a:latin typeface="Times New Roman" pitchFamily="18" charset="0"/>
                <a:cs typeface="Times New Roman" pitchFamily="18" charset="0"/>
              </a:rPr>
              <a:t> в </a:t>
            </a:r>
            <a:r>
              <a:rPr lang="ru-RU" sz="2000" dirty="0" err="1" smtClean="0">
                <a:latin typeface="Times New Roman" pitchFamily="18" charset="0"/>
                <a:cs typeface="Times New Roman" pitchFamily="18" charset="0"/>
              </a:rPr>
              <a:t>собі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елементи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інших</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стилів</a:t>
            </a:r>
            <a:r>
              <a:rPr lang="ru-RU" sz="2000" dirty="0" smtClean="0">
                <a:latin typeface="Times New Roman" pitchFamily="18" charset="0"/>
                <a:cs typeface="Times New Roman" pitchFamily="18" charset="0"/>
              </a:rPr>
              <a:t> та </a:t>
            </a:r>
            <a:r>
              <a:rPr lang="ru-RU" sz="2000" dirty="0" err="1" smtClean="0">
                <a:latin typeface="Times New Roman" pitchFamily="18" charset="0"/>
                <a:cs typeface="Times New Roman" pitchFamily="18" charset="0"/>
              </a:rPr>
              <a:t>поділяється</a:t>
            </a:r>
            <a:r>
              <a:rPr lang="ru-RU" sz="2000" dirty="0" smtClean="0">
                <a:latin typeface="Times New Roman" pitchFamily="18" charset="0"/>
                <a:cs typeface="Times New Roman" pitchFamily="18" charset="0"/>
              </a:rPr>
              <a:t> на:</a:t>
            </a:r>
          </a:p>
          <a:p>
            <a:pPr>
              <a:buFont typeface="Wingdings" pitchFamily="2" charset="2"/>
              <a:buChar char="ü"/>
            </a:pPr>
            <a:r>
              <a:rPr lang="en-US" sz="2000" dirty="0" smtClean="0">
                <a:latin typeface="Times New Roman" pitchFamily="18" charset="0"/>
                <a:cs typeface="Times New Roman" pitchFamily="18" charset="0"/>
              </a:rPr>
              <a:t>city casual</a:t>
            </a:r>
            <a:r>
              <a:rPr lang="uk-UA" sz="2000" dirty="0" smtClean="0">
                <a:latin typeface="Times New Roman" pitchFamily="18" charset="0"/>
                <a:cs typeface="Times New Roman" pitchFamily="18" charset="0"/>
              </a:rPr>
              <a:t>;</a:t>
            </a:r>
            <a:endParaRPr lang="ru-RU" sz="2000" dirty="0" smtClean="0">
              <a:latin typeface="Times New Roman" pitchFamily="18" charset="0"/>
              <a:cs typeface="Times New Roman" pitchFamily="18" charset="0"/>
            </a:endParaRPr>
          </a:p>
          <a:p>
            <a:pPr>
              <a:buFont typeface="Wingdings" pitchFamily="2" charset="2"/>
              <a:buChar char="ü"/>
            </a:pPr>
            <a:r>
              <a:rPr lang="ru-RU"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smart casual</a:t>
            </a:r>
            <a:r>
              <a:rPr lang="uk-UA" sz="2000" dirty="0" smtClean="0">
                <a:latin typeface="Times New Roman" pitchFamily="18" charset="0"/>
                <a:cs typeface="Times New Roman" pitchFamily="18" charset="0"/>
              </a:rPr>
              <a:t> або </a:t>
            </a:r>
            <a:r>
              <a:rPr lang="en-US" sz="2000" dirty="0" smtClean="0">
                <a:latin typeface="Times New Roman" pitchFamily="18" charset="0"/>
                <a:cs typeface="Times New Roman" pitchFamily="18" charset="0"/>
              </a:rPr>
              <a:t>business casual</a:t>
            </a:r>
            <a:r>
              <a:rPr lang="uk-UA" sz="2000" dirty="0" smtClean="0">
                <a:latin typeface="Times New Roman" pitchFamily="18" charset="0"/>
                <a:cs typeface="Times New Roman" pitchFamily="18" charset="0"/>
              </a:rPr>
              <a:t>;</a:t>
            </a:r>
          </a:p>
          <a:p>
            <a:pPr>
              <a:buFont typeface="Wingdings" pitchFamily="2" charset="2"/>
              <a:buChar char="ü"/>
            </a:pPr>
            <a:r>
              <a:rPr lang="en-US" sz="2000" dirty="0" smtClean="0">
                <a:latin typeface="Times New Roman" pitchFamily="18" charset="0"/>
                <a:cs typeface="Times New Roman" pitchFamily="18" charset="0"/>
              </a:rPr>
              <a:t>sport casual</a:t>
            </a:r>
            <a:r>
              <a:rPr lang="uk-UA" sz="2000" b="1" dirty="0" smtClean="0">
                <a:latin typeface="Times New Roman" pitchFamily="18" charset="0"/>
                <a:cs typeface="Times New Roman" pitchFamily="18" charset="0"/>
              </a:rPr>
              <a:t>.</a:t>
            </a:r>
            <a:endParaRPr lang="uk-UA" sz="2000" b="1" dirty="0">
              <a:latin typeface="Times New Roman" pitchFamily="18" charset="0"/>
              <a:cs typeface="Times New Roman" pitchFamily="18" charset="0"/>
            </a:endParaRPr>
          </a:p>
        </p:txBody>
      </p:sp>
      <p:sp>
        <p:nvSpPr>
          <p:cNvPr id="6" name="Прямоугольник 5"/>
          <p:cNvSpPr/>
          <p:nvPr/>
        </p:nvSpPr>
        <p:spPr>
          <a:xfrm>
            <a:off x="251520" y="165058"/>
            <a:ext cx="8678166" cy="892552"/>
          </a:xfrm>
          <a:prstGeom prst="rect">
            <a:avLst/>
          </a:prstGeom>
        </p:spPr>
        <p:txBody>
          <a:bodyPr wrap="square">
            <a:spAutoFit/>
          </a:bodyPr>
          <a:lstStyle/>
          <a:p>
            <a:r>
              <a:rPr lang="ru-RU" sz="2000" dirty="0" smtClean="0">
                <a:latin typeface="Times New Roman" pitchFamily="18" charset="0"/>
                <a:cs typeface="Times New Roman" pitchFamily="18" charset="0"/>
              </a:rPr>
              <a:t>Стиль</a:t>
            </a:r>
            <a:r>
              <a:rPr lang="ru-RU" sz="2000" b="1" dirty="0" smtClean="0">
                <a:latin typeface="Times New Roman" pitchFamily="18" charset="0"/>
                <a:cs typeface="Times New Roman" pitchFamily="18" charset="0"/>
              </a:rPr>
              <a:t> </a:t>
            </a:r>
            <a:r>
              <a:rPr lang="en-US" sz="3200" b="1" dirty="0" smtClean="0">
                <a:solidFill>
                  <a:srgbClr val="C00000"/>
                </a:solidFill>
                <a:latin typeface="Times New Roman" pitchFamily="18" charset="0"/>
                <a:cs typeface="Times New Roman" pitchFamily="18" charset="0"/>
              </a:rPr>
              <a:t>casual</a:t>
            </a:r>
            <a:r>
              <a:rPr lang="uk-UA" sz="3200" b="1" dirty="0" smtClean="0">
                <a:solidFill>
                  <a:schemeClr val="accent5">
                    <a:lumMod val="50000"/>
                  </a:schemeClr>
                </a:solidFill>
                <a:latin typeface="Times New Roman" pitchFamily="18" charset="0"/>
                <a:cs typeface="Times New Roman" pitchFamily="18" charset="0"/>
              </a:rPr>
              <a:t> - </a:t>
            </a:r>
            <a:r>
              <a:rPr lang="ru-RU" sz="2000" dirty="0" err="1" smtClean="0">
                <a:latin typeface="Times New Roman" pitchFamily="18" charset="0"/>
                <a:cs typeface="Times New Roman" pitchFamily="18" charset="0"/>
              </a:rPr>
              <a:t>найпоширеніший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популярний</a:t>
            </a:r>
            <a:r>
              <a:rPr lang="ru-RU" sz="2000" dirty="0" smtClean="0">
                <a:latin typeface="Times New Roman" pitchFamily="18" charset="0"/>
                <a:cs typeface="Times New Roman" pitchFamily="18" charset="0"/>
              </a:rPr>
              <a:t> стиль – </a:t>
            </a:r>
            <a:r>
              <a:rPr lang="ru-RU" sz="2000" dirty="0" err="1" smtClean="0">
                <a:latin typeface="Times New Roman" pitchFamily="18" charset="0"/>
                <a:cs typeface="Times New Roman" pitchFamily="18" charset="0"/>
              </a:rPr>
              <a:t>передбачає</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використання</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сучасного</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повсякденного</a:t>
            </a:r>
            <a:r>
              <a:rPr lang="ru-RU" sz="2000" dirty="0" smtClean="0">
                <a:latin typeface="Times New Roman" pitchFamily="18" charset="0"/>
                <a:cs typeface="Times New Roman" pitchFamily="18" charset="0"/>
              </a:rPr>
              <a:t> практичного </a:t>
            </a:r>
            <a:r>
              <a:rPr lang="ru-RU" sz="2000" dirty="0" err="1" smtClean="0">
                <a:latin typeface="Times New Roman" pitchFamily="18" charset="0"/>
                <a:cs typeface="Times New Roman" pitchFamily="18" charset="0"/>
              </a:rPr>
              <a:t>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зручного</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одягу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одягу</a:t>
            </a:r>
            <a:r>
              <a:rPr lang="ru-RU" sz="2000" dirty="0" smtClean="0">
                <a:latin typeface="Times New Roman" pitchFamily="18" charset="0"/>
                <a:cs typeface="Times New Roman" pitchFamily="18" charset="0"/>
              </a:rPr>
              <a:t>.</a:t>
            </a:r>
            <a:endParaRPr lang="en-US" sz="2000" dirty="0" smtClean="0">
              <a:solidFill>
                <a:schemeClr val="accent5">
                  <a:lumMod val="50000"/>
                </a:schemeClr>
              </a:solidFill>
              <a:latin typeface="Times New Roman" pitchFamily="18" charset="0"/>
              <a:cs typeface="Times New Roman" pitchFamily="18" charset="0"/>
            </a:endParaRPr>
          </a:p>
        </p:txBody>
      </p:sp>
      <p:pic>
        <p:nvPicPr>
          <p:cNvPr id="28674" name="Picture 2" descr="Стиль smart casual для мужчин"/>
          <p:cNvPicPr>
            <a:picLocks noChangeAspect="1" noChangeArrowheads="1"/>
          </p:cNvPicPr>
          <p:nvPr/>
        </p:nvPicPr>
        <p:blipFill>
          <a:blip r:embed="rId3" cstate="print"/>
          <a:srcRect/>
          <a:stretch>
            <a:fillRect/>
          </a:stretch>
        </p:blipFill>
        <p:spPr bwMode="auto">
          <a:xfrm>
            <a:off x="266800" y="1484784"/>
            <a:ext cx="2670611" cy="4745255"/>
          </a:xfrm>
          <a:prstGeom prst="rect">
            <a:avLst/>
          </a:prstGeom>
          <a:ln>
            <a:noFill/>
          </a:ln>
          <a:effectLst>
            <a:softEdge rad="112500"/>
          </a:effectLst>
        </p:spPr>
      </p:pic>
      <p:pic>
        <p:nvPicPr>
          <p:cNvPr id="28676" name="Picture 4" descr="Мужской стиль Smart casual: основные принципы создания образа ..."/>
          <p:cNvPicPr>
            <a:picLocks noChangeAspect="1" noChangeArrowheads="1"/>
          </p:cNvPicPr>
          <p:nvPr/>
        </p:nvPicPr>
        <p:blipFill>
          <a:blip r:embed="rId4" cstate="print"/>
          <a:srcRect/>
          <a:stretch>
            <a:fillRect/>
          </a:stretch>
        </p:blipFill>
        <p:spPr bwMode="auto">
          <a:xfrm>
            <a:off x="5364087" y="4210279"/>
            <a:ext cx="3336659" cy="250506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www.pivdennij.com/media/wysiwyg/Novyny/Stil_odjagy/image075.jpg"/>
          <p:cNvPicPr>
            <a:picLocks noChangeAspect="1" noChangeArrowheads="1"/>
          </p:cNvPicPr>
          <p:nvPr/>
        </p:nvPicPr>
        <p:blipFill>
          <a:blip r:embed="rId2" cstate="print"/>
          <a:srcRect/>
          <a:stretch>
            <a:fillRect/>
          </a:stretch>
        </p:blipFill>
        <p:spPr bwMode="auto">
          <a:xfrm>
            <a:off x="4788024" y="1243910"/>
            <a:ext cx="3975920" cy="3337218"/>
          </a:xfrm>
          <a:prstGeom prst="rect">
            <a:avLst/>
          </a:prstGeom>
          <a:ln>
            <a:noFill/>
          </a:ln>
          <a:effectLst>
            <a:softEdge rad="112500"/>
          </a:effectLst>
        </p:spPr>
      </p:pic>
      <p:sp>
        <p:nvSpPr>
          <p:cNvPr id="2" name="Заголовок 1"/>
          <p:cNvSpPr>
            <a:spLocks noGrp="1"/>
          </p:cNvSpPr>
          <p:nvPr>
            <p:ph type="title"/>
          </p:nvPr>
        </p:nvSpPr>
        <p:spPr>
          <a:xfrm>
            <a:off x="323528" y="214290"/>
            <a:ext cx="8292404" cy="838446"/>
          </a:xfrm>
        </p:spPr>
        <p:txBody>
          <a:bodyPr>
            <a:normAutofit fontScale="90000"/>
          </a:bodyPr>
          <a:lstStyle/>
          <a:p>
            <a:r>
              <a:rPr lang="uk-UA" sz="2200" dirty="0" smtClean="0">
                <a:solidFill>
                  <a:schemeClr val="tx1"/>
                </a:solidFill>
                <a:latin typeface="Times New Roman" pitchFamily="18" charset="0"/>
                <a:cs typeface="Times New Roman" pitchFamily="18" charset="0"/>
              </a:rPr>
              <a:t>Стиль</a:t>
            </a:r>
            <a:r>
              <a:rPr lang="uk-UA" sz="2000" b="1" dirty="0" smtClean="0">
                <a:solidFill>
                  <a:schemeClr val="tx1"/>
                </a:solidFill>
                <a:latin typeface="Times New Roman" pitchFamily="18" charset="0"/>
                <a:cs typeface="Times New Roman" pitchFamily="18" charset="0"/>
              </a:rPr>
              <a:t> </a:t>
            </a:r>
            <a:r>
              <a:rPr lang="uk-UA" sz="2800" b="1" i="1" dirty="0" err="1" smtClean="0">
                <a:solidFill>
                  <a:srgbClr val="C00000"/>
                </a:solidFill>
                <a:latin typeface="Times New Roman" pitchFamily="18" charset="0"/>
                <a:cs typeface="Times New Roman" pitchFamily="18" charset="0"/>
              </a:rPr>
              <a:t>Денім</a:t>
            </a:r>
            <a:r>
              <a:rPr lang="uk-UA" sz="2800" b="1" dirty="0" smtClean="0">
                <a:solidFill>
                  <a:schemeClr val="tx1"/>
                </a:solidFill>
                <a:latin typeface="Times New Roman" pitchFamily="18" charset="0"/>
                <a:cs typeface="Times New Roman" pitchFamily="18" charset="0"/>
              </a:rPr>
              <a:t> </a:t>
            </a:r>
            <a:r>
              <a:rPr lang="uk-UA" sz="2200" dirty="0" smtClean="0">
                <a:solidFill>
                  <a:schemeClr val="tx1"/>
                </a:solidFill>
                <a:latin typeface="Times New Roman" pitchFamily="18" charset="0"/>
                <a:cs typeface="Times New Roman" pitchFamily="18" charset="0"/>
              </a:rPr>
              <a:t>або</a:t>
            </a:r>
            <a:r>
              <a:rPr lang="uk-UA" sz="2000" b="1" dirty="0" smtClean="0">
                <a:solidFill>
                  <a:schemeClr val="tx1"/>
                </a:solidFill>
                <a:latin typeface="Times New Roman" pitchFamily="18" charset="0"/>
                <a:cs typeface="Times New Roman" pitchFamily="18" charset="0"/>
              </a:rPr>
              <a:t> </a:t>
            </a:r>
            <a:r>
              <a:rPr lang="ru-RU" sz="2400" b="1" i="1" dirty="0" err="1" smtClean="0">
                <a:solidFill>
                  <a:srgbClr val="C00000"/>
                </a:solidFill>
                <a:latin typeface="Times New Roman" pitchFamily="18" charset="0"/>
                <a:cs typeface="Times New Roman" pitchFamily="18" charset="0"/>
              </a:rPr>
              <a:t>джинсовий</a:t>
            </a:r>
            <a:r>
              <a:rPr lang="ru-RU" sz="2000" b="1" dirty="0" smtClean="0">
                <a:solidFill>
                  <a:schemeClr val="tx1"/>
                </a:solidFill>
                <a:latin typeface="Times New Roman" pitchFamily="18" charset="0"/>
                <a:cs typeface="Times New Roman" pitchFamily="18" charset="0"/>
              </a:rPr>
              <a:t> </a:t>
            </a:r>
            <a:r>
              <a:rPr lang="ru-RU" sz="2200" dirty="0" smtClean="0">
                <a:solidFill>
                  <a:schemeClr val="tx1"/>
                </a:solidFill>
                <a:latin typeface="Times New Roman" pitchFamily="18" charset="0"/>
                <a:cs typeface="Times New Roman" pitchFamily="18" charset="0"/>
              </a:rPr>
              <a:t>стиль - коли </a:t>
            </a:r>
            <a:r>
              <a:rPr lang="ru-RU" sz="2200" dirty="0" err="1" smtClean="0">
                <a:solidFill>
                  <a:schemeClr val="tx1"/>
                </a:solidFill>
                <a:latin typeface="Times New Roman" pitchFamily="18" charset="0"/>
                <a:cs typeface="Times New Roman" pitchFamily="18" charset="0"/>
              </a:rPr>
              <a:t>улюблена</a:t>
            </a:r>
            <a:r>
              <a:rPr lang="ru-RU" sz="2200" dirty="0" smtClean="0">
                <a:solidFill>
                  <a:schemeClr val="tx1"/>
                </a:solidFill>
                <a:latin typeface="Times New Roman" pitchFamily="18" charset="0"/>
                <a:cs typeface="Times New Roman" pitchFamily="18" charset="0"/>
              </a:rPr>
              <a:t> </a:t>
            </a:r>
            <a:r>
              <a:rPr lang="ru-RU" sz="2200" dirty="0" err="1" smtClean="0">
                <a:solidFill>
                  <a:schemeClr val="tx1"/>
                </a:solidFill>
                <a:latin typeface="Times New Roman" pitchFamily="18" charset="0"/>
                <a:cs typeface="Times New Roman" pitchFamily="18" charset="0"/>
              </a:rPr>
              <a:t>багатьма</a:t>
            </a:r>
            <a:r>
              <a:rPr lang="ru-RU" sz="2200" dirty="0" smtClean="0">
                <a:solidFill>
                  <a:schemeClr val="tx1"/>
                </a:solidFill>
                <a:latin typeface="Times New Roman" pitchFamily="18" charset="0"/>
                <a:cs typeface="Times New Roman" pitchFamily="18" charset="0"/>
              </a:rPr>
              <a:t> тканин</a:t>
            </a:r>
            <a:r>
              <a:rPr lang="uk-UA" sz="2200" dirty="0">
                <a:solidFill>
                  <a:schemeClr val="tx1"/>
                </a:solidFill>
                <a:latin typeface="Times New Roman" pitchFamily="18" charset="0"/>
                <a:cs typeface="Times New Roman" pitchFamily="18" charset="0"/>
              </a:rPr>
              <a:t>а</a:t>
            </a:r>
            <a:r>
              <a:rPr lang="ru-RU" sz="2200" dirty="0" smtClean="0">
                <a:solidFill>
                  <a:schemeClr val="tx1"/>
                </a:solidFill>
                <a:latin typeface="Times New Roman" pitchFamily="18" charset="0"/>
                <a:cs typeface="Times New Roman" pitchFamily="18" charset="0"/>
              </a:rPr>
              <a:t> </a:t>
            </a:r>
            <a:r>
              <a:rPr lang="ru-RU" sz="2200" dirty="0" err="1" smtClean="0">
                <a:solidFill>
                  <a:schemeClr val="tx1"/>
                </a:solidFill>
                <a:latin typeface="Times New Roman" pitchFamily="18" charset="0"/>
                <a:cs typeface="Times New Roman" pitchFamily="18" charset="0"/>
              </a:rPr>
              <a:t>проникає</a:t>
            </a:r>
            <a:r>
              <a:rPr lang="ru-RU" sz="2200" dirty="0" smtClean="0">
                <a:solidFill>
                  <a:schemeClr val="tx1"/>
                </a:solidFill>
                <a:latin typeface="Times New Roman" pitchFamily="18" charset="0"/>
                <a:cs typeface="Times New Roman" pitchFamily="18" charset="0"/>
              </a:rPr>
              <a:t> в </a:t>
            </a:r>
            <a:r>
              <a:rPr lang="ru-RU" sz="2200" dirty="0" err="1" smtClean="0">
                <a:solidFill>
                  <a:schemeClr val="tx1"/>
                </a:solidFill>
                <a:latin typeface="Times New Roman" pitchFamily="18" charset="0"/>
                <a:cs typeface="Times New Roman" pitchFamily="18" charset="0"/>
              </a:rPr>
              <a:t>усі</a:t>
            </a:r>
            <a:r>
              <a:rPr lang="ru-RU" sz="2200" dirty="0" smtClean="0">
                <a:solidFill>
                  <a:schemeClr val="tx1"/>
                </a:solidFill>
                <a:latin typeface="Times New Roman" pitchFamily="18" charset="0"/>
                <a:cs typeface="Times New Roman" pitchFamily="18" charset="0"/>
              </a:rPr>
              <a:t> </a:t>
            </a:r>
            <a:r>
              <a:rPr lang="ru-RU" sz="2200" dirty="0" err="1" smtClean="0">
                <a:solidFill>
                  <a:schemeClr val="tx1"/>
                </a:solidFill>
                <a:latin typeface="Times New Roman" pitchFamily="18" charset="0"/>
                <a:cs typeface="Times New Roman" pitchFamily="18" charset="0"/>
              </a:rPr>
              <a:t>предмети</a:t>
            </a:r>
            <a:r>
              <a:rPr lang="ru-RU" sz="2200" dirty="0" smtClean="0">
                <a:solidFill>
                  <a:schemeClr val="tx1"/>
                </a:solidFill>
                <a:latin typeface="Times New Roman" pitchFamily="18" charset="0"/>
                <a:cs typeface="Times New Roman" pitchFamily="18" charset="0"/>
              </a:rPr>
              <a:t> гардероба в </a:t>
            </a:r>
            <a:r>
              <a:rPr lang="ru-RU" sz="2200" dirty="0" err="1" smtClean="0">
                <a:solidFill>
                  <a:schemeClr val="tx1"/>
                </a:solidFill>
                <a:latin typeface="Times New Roman" pitchFamily="18" charset="0"/>
                <a:cs typeface="Times New Roman" pitchFamily="18" charset="0"/>
              </a:rPr>
              <a:t>найнесподіваніших</a:t>
            </a:r>
            <a:r>
              <a:rPr lang="ru-RU" sz="2200" dirty="0" smtClean="0">
                <a:solidFill>
                  <a:schemeClr val="tx1"/>
                </a:solidFill>
                <a:latin typeface="Times New Roman" pitchFamily="18" charset="0"/>
                <a:cs typeface="Times New Roman" pitchFamily="18" charset="0"/>
              </a:rPr>
              <a:t> </a:t>
            </a:r>
            <a:r>
              <a:rPr lang="ru-RU" sz="2200" dirty="0" err="1" smtClean="0">
                <a:solidFill>
                  <a:schemeClr val="tx1"/>
                </a:solidFill>
                <a:latin typeface="Times New Roman" pitchFamily="18" charset="0"/>
                <a:cs typeface="Times New Roman" pitchFamily="18" charset="0"/>
              </a:rPr>
              <a:t>варіаціях</a:t>
            </a:r>
            <a:r>
              <a:rPr lang="ru-RU" sz="2200" dirty="0" smtClean="0">
                <a:solidFill>
                  <a:schemeClr val="tx1"/>
                </a:solidFill>
                <a:latin typeface="Times New Roman" pitchFamily="18" charset="0"/>
                <a:cs typeface="Times New Roman" pitchFamily="18" charset="0"/>
              </a:rPr>
              <a:t>.</a:t>
            </a:r>
            <a:endParaRPr lang="uk-UA" sz="2200" dirty="0">
              <a:solidFill>
                <a:schemeClr val="tx1"/>
              </a:solidFill>
              <a:latin typeface="Times New Roman" pitchFamily="18" charset="0"/>
              <a:cs typeface="Times New Roman" pitchFamily="18" charset="0"/>
            </a:endParaRPr>
          </a:p>
        </p:txBody>
      </p:sp>
      <p:pic>
        <p:nvPicPr>
          <p:cNvPr id="4" name="Picture 2" descr="Джинсовый стиль в одежде - нестареющая классика! | WestSharm"/>
          <p:cNvPicPr>
            <a:picLocks noChangeAspect="1" noChangeArrowheads="1"/>
          </p:cNvPicPr>
          <p:nvPr/>
        </p:nvPicPr>
        <p:blipFill>
          <a:blip r:embed="rId3" cstate="print"/>
          <a:srcRect/>
          <a:stretch>
            <a:fillRect/>
          </a:stretch>
        </p:blipFill>
        <p:spPr bwMode="auto">
          <a:xfrm>
            <a:off x="827584" y="3789040"/>
            <a:ext cx="5186514" cy="2724562"/>
          </a:xfrm>
          <a:prstGeom prst="rect">
            <a:avLst/>
          </a:prstGeom>
          <a:ln>
            <a:noFill/>
          </a:ln>
          <a:effectLst>
            <a:softEdge rad="112500"/>
          </a:effectLst>
        </p:spPr>
      </p:pic>
      <p:pic>
        <p:nvPicPr>
          <p:cNvPr id="5" name="Picture 4" descr="Какой стиль одежды подобрать для себя"/>
          <p:cNvPicPr>
            <a:picLocks noChangeAspect="1" noChangeArrowheads="1"/>
          </p:cNvPicPr>
          <p:nvPr/>
        </p:nvPicPr>
        <p:blipFill>
          <a:blip r:embed="rId4" cstate="print"/>
          <a:srcRect/>
          <a:stretch>
            <a:fillRect/>
          </a:stretch>
        </p:blipFill>
        <p:spPr bwMode="auto">
          <a:xfrm>
            <a:off x="1043608" y="1266493"/>
            <a:ext cx="3071834" cy="246600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857232"/>
            <a:ext cx="8821644" cy="1477328"/>
          </a:xfrm>
          <a:prstGeom prst="rect">
            <a:avLst/>
          </a:prstGeom>
        </p:spPr>
        <p:txBody>
          <a:bodyPr wrap="square">
            <a:spAutoFit/>
          </a:bodyPr>
          <a:lstStyle/>
          <a:p>
            <a:r>
              <a:rPr lang="ru-RU" b="1"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Сьогодні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преппі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знову</a:t>
            </a:r>
            <a:r>
              <a:rPr lang="ru-RU" dirty="0" smtClean="0">
                <a:latin typeface="Times New Roman" pitchFamily="18" charset="0"/>
                <a:cs typeface="Times New Roman" pitchFamily="18" charset="0"/>
              </a:rPr>
              <a:t> у </a:t>
            </a:r>
            <a:r>
              <a:rPr lang="ru-RU" dirty="0" err="1" smtClean="0">
                <a:latin typeface="Times New Roman" pitchFamily="18" charset="0"/>
                <a:cs typeface="Times New Roman" pitchFamily="18" charset="0"/>
              </a:rPr>
              <a:t>тренді</a:t>
            </a:r>
            <a:r>
              <a:rPr lang="ru-RU" dirty="0" smtClean="0">
                <a:latin typeface="Times New Roman" pitchFamily="18" charset="0"/>
                <a:cs typeface="Times New Roman" pitchFamily="18" charset="0"/>
              </a:rPr>
              <a:t>, особливо </a:t>
            </a:r>
            <a:r>
              <a:rPr lang="ru-RU" dirty="0" err="1" smtClean="0">
                <a:latin typeface="Times New Roman" pitchFamily="18" charset="0"/>
                <a:cs typeface="Times New Roman" pitchFamily="18" charset="0"/>
              </a:rPr>
              <a:t>серед</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молоді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адже</a:t>
            </a:r>
            <a:r>
              <a:rPr lang="ru-RU" dirty="0" smtClean="0">
                <a:latin typeface="Times New Roman" pitchFamily="18" charset="0"/>
                <a:cs typeface="Times New Roman" pitchFamily="18" charset="0"/>
              </a:rPr>
              <a:t> у такому </a:t>
            </a:r>
            <a:r>
              <a:rPr lang="ru-RU" dirty="0" err="1" smtClean="0">
                <a:latin typeface="Times New Roman" pitchFamily="18" charset="0"/>
                <a:cs typeface="Times New Roman" pitchFamily="18" charset="0"/>
              </a:rPr>
              <a:t>одязі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можна</a:t>
            </a:r>
            <a:r>
              <a:rPr lang="ru-RU" dirty="0" smtClean="0">
                <a:latin typeface="Times New Roman" pitchFamily="18" charset="0"/>
                <a:cs typeface="Times New Roman" pitchFamily="18" charset="0"/>
              </a:rPr>
              <a:t> не </a:t>
            </a:r>
            <a:r>
              <a:rPr lang="ru-RU" dirty="0" err="1" smtClean="0">
                <a:latin typeface="Times New Roman" pitchFamily="18" charset="0"/>
                <a:cs typeface="Times New Roman" pitchFamily="18" charset="0"/>
              </a:rPr>
              <a:t>лише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ходити</a:t>
            </a:r>
            <a:r>
              <a:rPr lang="ru-RU" dirty="0" smtClean="0">
                <a:latin typeface="Times New Roman" pitchFamily="18" charset="0"/>
                <a:cs typeface="Times New Roman" pitchFamily="18" charset="0"/>
              </a:rPr>
              <a:t> на </a:t>
            </a:r>
            <a:r>
              <a:rPr lang="ru-RU" dirty="0" err="1" smtClean="0">
                <a:latin typeface="Times New Roman" pitchFamily="18" charset="0"/>
                <a:cs typeface="Times New Roman" pitchFamily="18" charset="0"/>
              </a:rPr>
              <a:t>навчання</a:t>
            </a:r>
            <a:r>
              <a:rPr lang="ru-RU" dirty="0" smtClean="0">
                <a:latin typeface="Times New Roman" pitchFamily="18" charset="0"/>
                <a:cs typeface="Times New Roman" pitchFamily="18" charset="0"/>
              </a:rPr>
              <a:t>, а </a:t>
            </a:r>
            <a:r>
              <a:rPr lang="ru-RU" dirty="0" err="1" smtClean="0">
                <a:latin typeface="Times New Roman" pitchFamily="18" charset="0"/>
                <a:cs typeface="Times New Roman" pitchFamily="18" charset="0"/>
              </a:rPr>
              <a:t>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виділитись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з-поміж</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інших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Цьому</a:t>
            </a:r>
            <a:r>
              <a:rPr lang="ru-RU" dirty="0" smtClean="0">
                <a:latin typeface="Times New Roman" pitchFamily="18" charset="0"/>
                <a:cs typeface="Times New Roman" pitchFamily="18" charset="0"/>
              </a:rPr>
              <a:t> стилю </a:t>
            </a:r>
            <a:r>
              <a:rPr lang="ru-RU" dirty="0" err="1" smtClean="0">
                <a:latin typeface="Times New Roman" pitchFamily="18" charset="0"/>
                <a:cs typeface="Times New Roman" pitchFamily="18" charset="0"/>
              </a:rPr>
              <a:t>притаманна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акуратність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зручність</a:t>
            </a:r>
            <a:r>
              <a:rPr lang="ru-RU" dirty="0" smtClean="0">
                <a:latin typeface="Times New Roman" pitchFamily="18" charset="0"/>
                <a:cs typeface="Times New Roman" pitchFamily="18" charset="0"/>
              </a:rPr>
              <a:t> та </a:t>
            </a:r>
            <a:r>
              <a:rPr lang="ru-RU" dirty="0" err="1" smtClean="0">
                <a:latin typeface="Times New Roman" pitchFamily="18" charset="0"/>
                <a:cs typeface="Times New Roman" pitchFamily="18" charset="0"/>
              </a:rPr>
              <a:t>елітність</a:t>
            </a:r>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Він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трохи</a:t>
            </a:r>
            <a:r>
              <a:rPr lang="ru-RU" dirty="0" smtClean="0">
                <a:latin typeface="Times New Roman" pitchFamily="18" charset="0"/>
                <a:cs typeface="Times New Roman" pitchFamily="18" charset="0"/>
              </a:rPr>
              <a:t> схожий на </a:t>
            </a:r>
            <a:r>
              <a:rPr lang="ru-RU" dirty="0" err="1" smtClean="0">
                <a:latin typeface="Times New Roman" pitchFamily="18" charset="0"/>
                <a:cs typeface="Times New Roman" pitchFamily="18" charset="0"/>
              </a:rPr>
              <a:t>сучасний</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smart casual, </a:t>
            </a:r>
            <a:r>
              <a:rPr lang="ru-RU" dirty="0" err="1" smtClean="0">
                <a:latin typeface="Times New Roman" pitchFamily="18" charset="0"/>
                <a:cs typeface="Times New Roman" pitchFamily="18" charset="0"/>
              </a:rPr>
              <a:t>проте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має</a:t>
            </a:r>
            <a:r>
              <a:rPr lang="ru-RU" dirty="0" smtClean="0">
                <a:latin typeface="Times New Roman" pitchFamily="18" charset="0"/>
                <a:cs typeface="Times New Roman" pitchFamily="18" charset="0"/>
              </a:rPr>
              <a:t> одну </a:t>
            </a:r>
            <a:r>
              <a:rPr lang="ru-RU" dirty="0" err="1" smtClean="0">
                <a:latin typeface="Times New Roman" pitchFamily="18" charset="0"/>
                <a:cs typeface="Times New Roman" pitchFamily="18" charset="0"/>
              </a:rPr>
              <a:t>головну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відмінність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a:t>
            </a:r>
            <a:r>
              <a:rPr lang="en-US" dirty="0" err="1" smtClean="0">
                <a:latin typeface="Times New Roman" pitchFamily="18" charset="0"/>
                <a:cs typeface="Times New Roman" pitchFamily="18" charset="0"/>
              </a:rPr>
              <a:t>reppy</a:t>
            </a:r>
            <a:r>
              <a:rPr lang="en-US" dirty="0" smtClean="0">
                <a:latin typeface="Times New Roman" pitchFamily="18" charset="0"/>
                <a:cs typeface="Times New Roman" pitchFamily="18" charset="0"/>
              </a:rPr>
              <a:t> — </a:t>
            </a:r>
            <a:r>
              <a:rPr lang="ru-RU" dirty="0" err="1" smtClean="0">
                <a:latin typeface="Times New Roman" pitchFamily="18" charset="0"/>
                <a:cs typeface="Times New Roman" pitchFamily="18" charset="0"/>
              </a:rPr>
              <a:t>одяг</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престижних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брендів</a:t>
            </a:r>
            <a:r>
              <a:rPr lang="ru-RU" dirty="0" smtClean="0">
                <a:latin typeface="Times New Roman" pitchFamily="18" charset="0"/>
                <a:cs typeface="Times New Roman" pitchFamily="18" charset="0"/>
              </a:rPr>
              <a:t>, до того ж, </a:t>
            </a:r>
            <a:r>
              <a:rPr lang="ru-RU" dirty="0" err="1" smtClean="0">
                <a:latin typeface="Times New Roman" pitchFamily="18" charset="0"/>
                <a:cs typeface="Times New Roman" pitchFamily="18" charset="0"/>
              </a:rPr>
              <a:t>він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може</a:t>
            </a:r>
            <a:r>
              <a:rPr lang="ru-RU" dirty="0" smtClean="0">
                <a:latin typeface="Times New Roman" pitchFamily="18" charset="0"/>
                <a:cs typeface="Times New Roman" pitchFamily="18" charset="0"/>
              </a:rPr>
              <a:t> бути </a:t>
            </a:r>
            <a:r>
              <a:rPr lang="ru-RU" dirty="0" err="1" smtClean="0">
                <a:latin typeface="Times New Roman" pitchFamily="18" charset="0"/>
                <a:cs typeface="Times New Roman" pitchFamily="18" charset="0"/>
              </a:rPr>
              <a:t>менш</a:t>
            </a:r>
            <a:r>
              <a:rPr lang="ru-RU" dirty="0" smtClean="0">
                <a:latin typeface="Times New Roman" pitchFamily="18" charset="0"/>
                <a:cs typeface="Times New Roman" pitchFamily="18" charset="0"/>
              </a:rPr>
              <a:t> строгим.</a:t>
            </a:r>
            <a:endParaRPr lang="uk-UA" dirty="0">
              <a:latin typeface="Times New Roman" pitchFamily="18" charset="0"/>
              <a:cs typeface="Times New Roman" pitchFamily="18" charset="0"/>
            </a:endParaRPr>
          </a:p>
        </p:txBody>
      </p:sp>
      <p:sp>
        <p:nvSpPr>
          <p:cNvPr id="7" name="Прямоугольник 6"/>
          <p:cNvSpPr/>
          <p:nvPr/>
        </p:nvSpPr>
        <p:spPr>
          <a:xfrm>
            <a:off x="0" y="214290"/>
            <a:ext cx="4643438" cy="523220"/>
          </a:xfrm>
          <a:prstGeom prst="rect">
            <a:avLst/>
          </a:prstGeom>
        </p:spPr>
        <p:txBody>
          <a:bodyPr wrap="square">
            <a:spAutoFit/>
          </a:bodyPr>
          <a:lstStyle/>
          <a:p>
            <a:pPr algn="ctr"/>
            <a:r>
              <a:rPr lang="ru-RU" sz="2800" b="1" i="1" dirty="0" err="1" smtClean="0">
                <a:solidFill>
                  <a:srgbClr val="C00000"/>
                </a:solidFill>
                <a:latin typeface="Times New Roman" pitchFamily="18" charset="0"/>
                <a:cs typeface="Times New Roman" pitchFamily="18" charset="0"/>
              </a:rPr>
              <a:t>Преппі</a:t>
            </a:r>
            <a:r>
              <a:rPr lang="ru-RU" sz="2800" b="1" i="1" dirty="0" smtClean="0">
                <a:solidFill>
                  <a:srgbClr val="C00000"/>
                </a:solidFill>
                <a:latin typeface="Times New Roman" pitchFamily="18" charset="0"/>
                <a:cs typeface="Times New Roman" pitchFamily="18" charset="0"/>
              </a:rPr>
              <a:t> стиль</a:t>
            </a:r>
            <a:r>
              <a:rPr lang="ru-RU" b="1" dirty="0" smtClean="0">
                <a:solidFill>
                  <a:srgbClr val="C00000"/>
                </a:solidFill>
                <a:latin typeface="Times New Roman" pitchFamily="18" charset="0"/>
                <a:cs typeface="Times New Roman" pitchFamily="18" charset="0"/>
              </a:rPr>
              <a:t> - </a:t>
            </a:r>
            <a:r>
              <a:rPr lang="ru-RU" sz="2000" b="1" dirty="0" err="1" smtClean="0">
                <a:solidFill>
                  <a:srgbClr val="C00000"/>
                </a:solidFill>
                <a:latin typeface="Times New Roman" pitchFamily="18" charset="0"/>
                <a:cs typeface="Times New Roman" pitchFamily="18" charset="0"/>
              </a:rPr>
              <a:t>ботани-стиляги</a:t>
            </a:r>
            <a:endParaRPr lang="uk-UA" sz="2000" dirty="0">
              <a:solidFill>
                <a:srgbClr val="C00000"/>
              </a:solidFill>
              <a:latin typeface="Times New Roman" pitchFamily="18" charset="0"/>
              <a:cs typeface="Times New Roman" pitchFamily="18" charset="0"/>
            </a:endParaRPr>
          </a:p>
        </p:txBody>
      </p:sp>
      <p:pic>
        <p:nvPicPr>
          <p:cNvPr id="13316" name="Picture 4" descr="preppi-stil-1"/>
          <p:cNvPicPr>
            <a:picLocks noChangeAspect="1" noChangeArrowheads="1"/>
          </p:cNvPicPr>
          <p:nvPr/>
        </p:nvPicPr>
        <p:blipFill>
          <a:blip r:embed="rId3" cstate="print"/>
          <a:srcRect/>
          <a:stretch>
            <a:fillRect/>
          </a:stretch>
        </p:blipFill>
        <p:spPr bwMode="auto">
          <a:xfrm>
            <a:off x="368103" y="2420888"/>
            <a:ext cx="3907232" cy="2928934"/>
          </a:xfrm>
          <a:prstGeom prst="rect">
            <a:avLst/>
          </a:prstGeom>
          <a:ln>
            <a:noFill/>
          </a:ln>
          <a:effectLst>
            <a:softEdge rad="112500"/>
          </a:effectLst>
        </p:spPr>
      </p:pic>
      <p:pic>
        <p:nvPicPr>
          <p:cNvPr id="13320" name="Picture 8" descr="Будь в тренде: модный стиль преппи | Мужская зимняя мода, Стиль ..."/>
          <p:cNvPicPr>
            <a:picLocks noChangeAspect="1" noChangeArrowheads="1"/>
          </p:cNvPicPr>
          <p:nvPr/>
        </p:nvPicPr>
        <p:blipFill>
          <a:blip r:embed="rId4" cstate="print"/>
          <a:srcRect/>
          <a:stretch>
            <a:fillRect/>
          </a:stretch>
        </p:blipFill>
        <p:spPr bwMode="auto">
          <a:xfrm>
            <a:off x="4951888" y="2527585"/>
            <a:ext cx="3411030" cy="3723652"/>
          </a:xfrm>
          <a:prstGeom prst="rect">
            <a:avLst/>
          </a:prstGeom>
          <a:ln>
            <a:noFill/>
          </a:ln>
          <a:effectLst>
            <a:softEdge rad="112500"/>
          </a:effectLst>
        </p:spPr>
      </p:pic>
      <p:sp>
        <p:nvSpPr>
          <p:cNvPr id="5" name="Прямоугольник 4"/>
          <p:cNvSpPr/>
          <p:nvPr/>
        </p:nvSpPr>
        <p:spPr>
          <a:xfrm>
            <a:off x="379888" y="5534677"/>
            <a:ext cx="4572000" cy="646331"/>
          </a:xfrm>
          <a:prstGeom prst="rect">
            <a:avLst/>
          </a:prstGeom>
        </p:spPr>
        <p:txBody>
          <a:bodyPr>
            <a:spAutoFit/>
          </a:bodyPr>
          <a:lstStyle/>
          <a:p>
            <a:r>
              <a:rPr lang="ru-RU" b="1" dirty="0" err="1"/>
              <a:t>Преппі</a:t>
            </a:r>
            <a:r>
              <a:rPr lang="ru-RU" b="1" dirty="0"/>
              <a:t> стиль – </a:t>
            </a:r>
            <a:r>
              <a:rPr lang="ru-RU" b="1" dirty="0" err="1"/>
              <a:t>єдиний</a:t>
            </a:r>
            <a:r>
              <a:rPr lang="ru-RU" b="1" dirty="0"/>
              <a:t>, в </a:t>
            </a:r>
            <a:r>
              <a:rPr lang="ru-RU" b="1" dirty="0" err="1"/>
              <a:t>якому</a:t>
            </a:r>
            <a:r>
              <a:rPr lang="ru-RU" b="1" dirty="0"/>
              <a:t> </a:t>
            </a:r>
            <a:r>
              <a:rPr lang="ru-RU" b="1" dirty="0" err="1"/>
              <a:t>неприйнятні</a:t>
            </a:r>
            <a:r>
              <a:rPr lang="ru-RU" b="1" dirty="0"/>
              <a:t> </a:t>
            </a:r>
            <a:r>
              <a:rPr lang="ru-RU" b="1" dirty="0" err="1"/>
              <a:t>джинси</a:t>
            </a:r>
            <a:r>
              <a:rPr lang="ru-RU" b="1" dirty="0"/>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reppi-stil-5"/>
          <p:cNvPicPr>
            <a:picLocks noChangeAspect="1" noChangeArrowheads="1"/>
          </p:cNvPicPr>
          <p:nvPr/>
        </p:nvPicPr>
        <p:blipFill>
          <a:blip r:embed="rId2" cstate="print"/>
          <a:srcRect/>
          <a:stretch>
            <a:fillRect/>
          </a:stretch>
        </p:blipFill>
        <p:spPr bwMode="auto">
          <a:xfrm>
            <a:off x="2883084" y="2060848"/>
            <a:ext cx="6238875" cy="4676776"/>
          </a:xfrm>
          <a:prstGeom prst="rect">
            <a:avLst/>
          </a:prstGeom>
          <a:ln>
            <a:noFill/>
          </a:ln>
          <a:effectLst>
            <a:softEdge rad="112500"/>
          </a:effectLst>
        </p:spPr>
      </p:pic>
      <p:pic>
        <p:nvPicPr>
          <p:cNvPr id="7" name="Picture 2" descr="Стиль преппи: обновляем гардероб в преддверии 1 сентября"/>
          <p:cNvPicPr>
            <a:picLocks noChangeAspect="1" noChangeArrowheads="1"/>
          </p:cNvPicPr>
          <p:nvPr/>
        </p:nvPicPr>
        <p:blipFill>
          <a:blip r:embed="rId3" cstate="print"/>
          <a:srcRect/>
          <a:stretch>
            <a:fillRect/>
          </a:stretch>
        </p:blipFill>
        <p:spPr bwMode="auto">
          <a:xfrm>
            <a:off x="230221" y="1699067"/>
            <a:ext cx="3015214" cy="2786058"/>
          </a:xfrm>
          <a:prstGeom prst="rect">
            <a:avLst/>
          </a:prstGeom>
          <a:ln>
            <a:noFill/>
          </a:ln>
          <a:effectLst>
            <a:softEdge rad="112500"/>
          </a:effectLst>
        </p:spPr>
      </p:pic>
      <p:sp>
        <p:nvSpPr>
          <p:cNvPr id="8" name="Содержимое 5"/>
          <p:cNvSpPr>
            <a:spLocks noGrp="1"/>
          </p:cNvSpPr>
          <p:nvPr>
            <p:ph sz="quarter" idx="1"/>
          </p:nvPr>
        </p:nvSpPr>
        <p:spPr>
          <a:xfrm>
            <a:off x="417103" y="161077"/>
            <a:ext cx="8712968" cy="1346492"/>
          </a:xfrm>
        </p:spPr>
        <p:txBody>
          <a:bodyPr>
            <a:normAutofit/>
          </a:bodyPr>
          <a:lstStyle/>
          <a:p>
            <a:pPr algn="ctr">
              <a:buNone/>
            </a:pPr>
            <a:r>
              <a:rPr lang="ru-RU" sz="1800" dirty="0" smtClean="0">
                <a:latin typeface="Times New Roman" pitchFamily="18" charset="0"/>
                <a:cs typeface="Times New Roman" pitchFamily="18" charset="0"/>
              </a:rPr>
              <a:t>          Основою стилю </a:t>
            </a:r>
            <a:r>
              <a:rPr lang="ru-RU" sz="1800" dirty="0" err="1" smtClean="0">
                <a:latin typeface="Times New Roman" pitchFamily="18" charset="0"/>
                <a:cs typeface="Times New Roman" pitchFamily="18" charset="0"/>
              </a:rPr>
              <a:t>є</a:t>
            </a:r>
            <a:r>
              <a:rPr lang="ru-RU" sz="1800" dirty="0" smtClean="0">
                <a:latin typeface="Times New Roman" pitchFamily="18" charset="0"/>
                <a:cs typeface="Times New Roman" pitchFamily="18" charset="0"/>
              </a:rPr>
              <a:t> футболки поло, сорочки в </a:t>
            </a:r>
            <a:r>
              <a:rPr lang="ru-RU" sz="1800" dirty="0" err="1" smtClean="0">
                <a:latin typeface="Times New Roman" pitchFamily="18" charset="0"/>
                <a:cs typeface="Times New Roman" pitchFamily="18" charset="0"/>
              </a:rPr>
              <a:t>клітину</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блейзери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в’язані</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жилети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і</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светри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з</a:t>
            </a:r>
            <a:r>
              <a:rPr lang="ru-RU" sz="1800" dirty="0" smtClean="0">
                <a:latin typeface="Times New Roman" pitchFamily="18" charset="0"/>
                <a:cs typeface="Times New Roman" pitchFamily="18" charset="0"/>
              </a:rPr>
              <a:t> ромбами </a:t>
            </a:r>
            <a:r>
              <a:rPr lang="ru-RU" sz="1800" dirty="0" err="1" smtClean="0">
                <a:latin typeface="Times New Roman" pitchFamily="18" charset="0"/>
                <a:cs typeface="Times New Roman" pitchFamily="18" charset="0"/>
              </a:rPr>
              <a:t>або</a:t>
            </a:r>
            <a:r>
              <a:rPr lang="ru-RU" sz="1800" dirty="0" smtClean="0">
                <a:latin typeface="Times New Roman" pitchFamily="18" charset="0"/>
                <a:cs typeface="Times New Roman" pitchFamily="18" charset="0"/>
              </a:rPr>
              <a:t> гербом, </a:t>
            </a:r>
            <a:r>
              <a:rPr lang="ru-RU" sz="1800" dirty="0" err="1" smtClean="0">
                <a:latin typeface="Times New Roman" pitchFamily="18" charset="0"/>
                <a:cs typeface="Times New Roman" pitchFamily="18" charset="0"/>
              </a:rPr>
              <a:t>сукні-трапеції</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спідниці</a:t>
            </a:r>
            <a:r>
              <a:rPr lang="ru-RU" sz="1800" dirty="0" smtClean="0">
                <a:latin typeface="Times New Roman" pitchFamily="18" charset="0"/>
                <a:cs typeface="Times New Roman" pitchFamily="18" charset="0"/>
              </a:rPr>
              <a:t> в складку, </a:t>
            </a:r>
            <a:r>
              <a:rPr lang="ru-RU" sz="1800" dirty="0" err="1" smtClean="0">
                <a:latin typeface="Times New Roman" pitchFamily="18" charset="0"/>
                <a:cs typeface="Times New Roman" pitchFamily="18" charset="0"/>
              </a:rPr>
              <a:t>гольфи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кардигани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шорти-бермуди</a:t>
            </a:r>
            <a:r>
              <a:rPr lang="ru-RU" sz="1800" dirty="0" smtClean="0">
                <a:latin typeface="Times New Roman" pitchFamily="18" charset="0"/>
                <a:cs typeface="Times New Roman" pitchFamily="18" charset="0"/>
              </a:rPr>
              <a:t>, брюки прямого покрою, </a:t>
            </a:r>
            <a:r>
              <a:rPr lang="ru-RU" sz="1800" dirty="0" err="1" smtClean="0">
                <a:latin typeface="Times New Roman" pitchFamily="18" charset="0"/>
                <a:cs typeface="Times New Roman" pitchFamily="18" charset="0"/>
              </a:rPr>
              <a:t>вельветові</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штани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штани-чінос</a:t>
            </a:r>
            <a:r>
              <a:rPr lang="ru-RU" sz="1800" b="1" dirty="0" smtClean="0">
                <a:latin typeface="Times New Roman" pitchFamily="18" charset="0"/>
                <a:cs typeface="Times New Roman" pitchFamily="18" charset="0"/>
              </a:rPr>
              <a:t>. </a:t>
            </a:r>
            <a:endParaRPr lang="uk-UA" sz="1800" b="1" dirty="0">
              <a:latin typeface="Times New Roman" pitchFamily="18" charset="0"/>
              <a:cs typeface="Times New Roman" pitchFamily="18" charset="0"/>
            </a:endParaRPr>
          </a:p>
        </p:txBody>
      </p:sp>
      <p:sp>
        <p:nvSpPr>
          <p:cNvPr id="9" name="Прямоугольник 8"/>
          <p:cNvSpPr/>
          <p:nvPr/>
        </p:nvSpPr>
        <p:spPr>
          <a:xfrm>
            <a:off x="515231" y="1052736"/>
            <a:ext cx="8606728" cy="369332"/>
          </a:xfrm>
          <a:prstGeom prst="rect">
            <a:avLst/>
          </a:prstGeom>
        </p:spPr>
        <p:txBody>
          <a:bodyPr wrap="square">
            <a:spAutoFit/>
          </a:bodyPr>
          <a:lstStyle/>
          <a:p>
            <a:r>
              <a:rPr lang="ru-RU" dirty="0" err="1" smtClean="0">
                <a:latin typeface="Times New Roman" pitchFamily="18" charset="0"/>
                <a:cs typeface="Times New Roman" pitchFamily="18" charset="0"/>
              </a:rPr>
              <a:t>Це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переважно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одяг</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натуральних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матеріалів</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кашеміру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вовни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бавовни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льону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тощо</a:t>
            </a:r>
            <a:r>
              <a:rPr lang="ru-RU" dirty="0" smtClean="0">
                <a:latin typeface="Times New Roman" pitchFamily="18" charset="0"/>
                <a:cs typeface="Times New Roman" pitchFamily="18" charset="0"/>
              </a:rPr>
              <a:t>.</a:t>
            </a:r>
            <a:endParaRPr lang="uk-UA" dirty="0"/>
          </a:p>
        </p:txBody>
      </p:sp>
      <p:pic>
        <p:nvPicPr>
          <p:cNvPr id="64518" name="Picture 6" descr="Preppy men: лучшие изображения (17) в 2017 г. | Стиль преппи ..."/>
          <p:cNvPicPr>
            <a:picLocks noChangeAspect="1" noChangeArrowheads="1"/>
          </p:cNvPicPr>
          <p:nvPr/>
        </p:nvPicPr>
        <p:blipFill>
          <a:blip r:embed="rId4" cstate="print"/>
          <a:srcRect/>
          <a:stretch>
            <a:fillRect/>
          </a:stretch>
        </p:blipFill>
        <p:spPr bwMode="auto">
          <a:xfrm>
            <a:off x="547212" y="4869160"/>
            <a:ext cx="2381233" cy="17859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221517" y="214290"/>
            <a:ext cx="8678198" cy="1166187"/>
          </a:xfrm>
        </p:spPr>
        <p:txBody>
          <a:bodyPr>
            <a:normAutofit fontScale="92500" lnSpcReduction="10000"/>
          </a:bodyPr>
          <a:lstStyle/>
          <a:p>
            <a:pPr>
              <a:lnSpc>
                <a:spcPct val="120000"/>
              </a:lnSpc>
              <a:buNone/>
            </a:pPr>
            <a:r>
              <a:rPr lang="ru-RU" sz="2400" dirty="0" smtClean="0"/>
              <a:t>         </a:t>
            </a:r>
            <a:r>
              <a:rPr lang="en-US" sz="2000" b="1" i="1" dirty="0">
                <a:solidFill>
                  <a:srgbClr val="C00000"/>
                </a:solidFill>
                <a:latin typeface="Times New Roman" pitchFamily="18" charset="0"/>
                <a:cs typeface="Times New Roman" pitchFamily="18" charset="0"/>
              </a:rPr>
              <a:t>Pin-up</a:t>
            </a:r>
            <a:r>
              <a:rPr lang="uk-UA" sz="2000" b="1" i="1" dirty="0">
                <a:solidFill>
                  <a:srgbClr val="C00000"/>
                </a:solidFill>
                <a:latin typeface="Times New Roman" pitchFamily="18" charset="0"/>
                <a:cs typeface="Times New Roman" pitchFamily="18" charset="0"/>
              </a:rPr>
              <a:t> - </a:t>
            </a:r>
            <a:r>
              <a:rPr lang="uk-UA" sz="2000" dirty="0">
                <a:latin typeface="Times New Roman" pitchFamily="18" charset="0"/>
                <a:cs typeface="Times New Roman" pitchFamily="18" charset="0"/>
              </a:rPr>
              <a:t>л</a:t>
            </a:r>
            <a:r>
              <a:rPr lang="ru-RU" sz="2000" dirty="0" err="1">
                <a:latin typeface="Times New Roman" pitchFamily="18" charset="0"/>
                <a:cs typeface="Times New Roman" pitchFamily="18" charset="0"/>
              </a:rPr>
              <a:t>ише</a:t>
            </a:r>
            <a:r>
              <a:rPr lang="ru-RU" sz="2000" dirty="0">
                <a:latin typeface="Times New Roman" pitchFamily="18" charset="0"/>
                <a:cs typeface="Times New Roman" pitchFamily="18" charset="0"/>
              </a:rPr>
              <a:t> для </a:t>
            </a:r>
            <a:r>
              <a:rPr lang="ru-RU" sz="2000" dirty="0" err="1" smtClean="0">
                <a:latin typeface="Times New Roman" pitchFamily="18" charset="0"/>
                <a:cs typeface="Times New Roman" pitchFamily="18" charset="0"/>
              </a:rPr>
              <a:t>жінок.Вінтажні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красуні</a:t>
            </a:r>
            <a:r>
              <a:rPr lang="ru-RU" sz="2000" dirty="0" smtClean="0">
                <a:latin typeface="Times New Roman" pitchFamily="18" charset="0"/>
                <a:cs typeface="Times New Roman" pitchFamily="18" charset="0"/>
              </a:rPr>
              <a:t> з </a:t>
            </a:r>
            <a:r>
              <a:rPr lang="ru-RU" sz="2000" dirty="0" err="1" smtClean="0">
                <a:latin typeface="Times New Roman" pitchFamily="18" charset="0"/>
                <a:cs typeface="Times New Roman" pitchFamily="18" charset="0"/>
              </a:rPr>
              <a:t>рекламних</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постерів</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знову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повернулися</a:t>
            </a:r>
            <a:r>
              <a:rPr lang="ru-RU" sz="2000" dirty="0" smtClean="0">
                <a:latin typeface="Times New Roman" pitchFamily="18" charset="0"/>
                <a:cs typeface="Times New Roman" pitchFamily="18" charset="0"/>
              </a:rPr>
              <a:t> в моду. </a:t>
            </a:r>
            <a:r>
              <a:rPr lang="ru-RU" sz="2000" dirty="0" err="1" smtClean="0">
                <a:latin typeface="Times New Roman" pitchFamily="18" charset="0"/>
                <a:cs typeface="Times New Roman" pitchFamily="18" charset="0"/>
              </a:rPr>
              <a:t>Кокетливі</a:t>
            </a:r>
            <a:r>
              <a:rPr lang="ru-RU"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baby-doll </a:t>
            </a:r>
            <a:r>
              <a:rPr lang="ru-RU" sz="2000" dirty="0" err="1" smtClean="0">
                <a:latin typeface="Times New Roman" pitchFamily="18" charset="0"/>
                <a:cs typeface="Times New Roman" pitchFamily="18" charset="0"/>
              </a:rPr>
              <a:t>сукні</a:t>
            </a:r>
            <a:r>
              <a:rPr lang="ru-RU" sz="2000" dirty="0" smtClean="0">
                <a:latin typeface="Times New Roman" pitchFamily="18" charset="0"/>
                <a:cs typeface="Times New Roman" pitchFamily="18" charset="0"/>
              </a:rPr>
              <a:t>, туфельки на </a:t>
            </a:r>
            <a:r>
              <a:rPr lang="ru-RU" sz="2000" dirty="0" err="1" smtClean="0">
                <a:latin typeface="Times New Roman" pitchFamily="18" charset="0"/>
                <a:cs typeface="Times New Roman" pitchFamily="18" charset="0"/>
              </a:rPr>
              <a:t>високих</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підборах</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яскраві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принти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пустотлива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посмішка</a:t>
            </a:r>
            <a:r>
              <a:rPr lang="ru-RU" sz="2000" dirty="0" smtClean="0">
                <a:latin typeface="Times New Roman" pitchFamily="18" charset="0"/>
                <a:cs typeface="Times New Roman" pitchFamily="18" charset="0"/>
              </a:rPr>
              <a:t>. </a:t>
            </a:r>
          </a:p>
          <a:p>
            <a:endParaRPr lang="uk-UA" dirty="0"/>
          </a:p>
        </p:txBody>
      </p:sp>
      <p:sp>
        <p:nvSpPr>
          <p:cNvPr id="8" name="Прямоугольник 7"/>
          <p:cNvSpPr/>
          <p:nvPr/>
        </p:nvSpPr>
        <p:spPr>
          <a:xfrm>
            <a:off x="3714744" y="1214750"/>
            <a:ext cx="5143504" cy="2862322"/>
          </a:xfrm>
          <a:prstGeom prst="rect">
            <a:avLst/>
          </a:prstGeom>
        </p:spPr>
        <p:txBody>
          <a:bodyPr wrap="square">
            <a:spAutoFit/>
          </a:bodyPr>
          <a:lstStyle/>
          <a:p>
            <a:r>
              <a:rPr lang="ru-RU" sz="2000" dirty="0" err="1" smtClean="0">
                <a:latin typeface="Times New Roman" pitchFamily="18" charset="0"/>
                <a:cs typeface="Times New Roman" pitchFamily="18" charset="0"/>
              </a:rPr>
              <a:t>Цей</a:t>
            </a:r>
            <a:r>
              <a:rPr lang="ru-RU" sz="2000" dirty="0" smtClean="0">
                <a:latin typeface="Times New Roman" pitchFamily="18" charset="0"/>
                <a:cs typeface="Times New Roman" pitchFamily="18" charset="0"/>
              </a:rPr>
              <a:t> стиль </a:t>
            </a:r>
            <a:r>
              <a:rPr lang="ru-RU" sz="2000" dirty="0" err="1" smtClean="0">
                <a:latin typeface="Times New Roman" pitchFamily="18" charset="0"/>
                <a:cs typeface="Times New Roman" pitchFamily="18" charset="0"/>
              </a:rPr>
              <a:t>сформувався</a:t>
            </a:r>
            <a:r>
              <a:rPr lang="ru-RU" sz="2000" dirty="0" smtClean="0">
                <a:latin typeface="Times New Roman" pitchFamily="18" charset="0"/>
                <a:cs typeface="Times New Roman" pitchFamily="18" charset="0"/>
              </a:rPr>
              <a:t> у 40-х роках </a:t>
            </a:r>
            <a:r>
              <a:rPr lang="ru-RU" sz="2000" dirty="0" err="1" smtClean="0">
                <a:latin typeface="Times New Roman" pitchFamily="18" charset="0"/>
                <a:cs typeface="Times New Roman" pitchFamily="18" charset="0"/>
              </a:rPr>
              <a:t>минулого</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сторіччя</a:t>
            </a:r>
            <a:r>
              <a:rPr lang="ru-RU" sz="2000" dirty="0" smtClean="0">
                <a:latin typeface="Times New Roman" pitchFamily="18" charset="0"/>
                <a:cs typeface="Times New Roman" pitchFamily="18" charset="0"/>
              </a:rPr>
              <a:t>, коли на </a:t>
            </a:r>
            <a:r>
              <a:rPr lang="ru-RU" sz="2000" dirty="0" err="1" smtClean="0">
                <a:latin typeface="Times New Roman" pitchFamily="18" charset="0"/>
                <a:cs typeface="Times New Roman" pitchFamily="18" charset="0"/>
              </a:rPr>
              <a:t>американському</a:t>
            </a:r>
            <a:r>
              <a:rPr lang="ru-RU" sz="2000" dirty="0" smtClean="0">
                <a:latin typeface="Times New Roman" pitchFamily="18" charset="0"/>
                <a:cs typeface="Times New Roman" pitchFamily="18" charset="0"/>
              </a:rPr>
              <a:t> ринку </a:t>
            </a:r>
            <a:r>
              <a:rPr lang="ru-RU" sz="2000" dirty="0" err="1" smtClean="0">
                <a:latin typeface="Times New Roman" pitchFamily="18" charset="0"/>
                <a:cs typeface="Times New Roman" pitchFamily="18" charset="0"/>
              </a:rPr>
              <a:t>з’явилися</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перші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плакати</a:t>
            </a:r>
            <a:r>
              <a:rPr lang="ru-RU" sz="2000" dirty="0" smtClean="0">
                <a:latin typeface="Times New Roman" pitchFamily="18" charset="0"/>
                <a:cs typeface="Times New Roman" pitchFamily="18" charset="0"/>
              </a:rPr>
              <a:t> з </a:t>
            </a:r>
            <a:r>
              <a:rPr lang="ru-RU" sz="2000" dirty="0" err="1" smtClean="0">
                <a:latin typeface="Times New Roman" pitchFamily="18" charset="0"/>
                <a:cs typeface="Times New Roman" pitchFamily="18" charset="0"/>
              </a:rPr>
              <a:t>манекенницями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акторками</a:t>
            </a:r>
            <a:r>
              <a:rPr lang="ru-RU" sz="2000" dirty="0" smtClean="0">
                <a:latin typeface="Times New Roman" pitchFamily="18" charset="0"/>
                <a:cs typeface="Times New Roman" pitchFamily="18" charset="0"/>
              </a:rPr>
              <a:t> і </a:t>
            </a:r>
            <a:r>
              <a:rPr lang="ru-RU" sz="2000" dirty="0" err="1" smtClean="0">
                <a:latin typeface="Times New Roman" pitchFamily="18" charset="0"/>
                <a:cs typeface="Times New Roman" pitchFamily="18" charset="0"/>
              </a:rPr>
              <a:t>співачками</a:t>
            </a:r>
            <a:r>
              <a:rPr lang="ru-RU" sz="2000" dirty="0" smtClean="0">
                <a:latin typeface="Times New Roman" pitchFamily="18" charset="0"/>
                <a:cs typeface="Times New Roman" pitchFamily="18" charset="0"/>
              </a:rPr>
              <a:t> у </a:t>
            </a:r>
            <a:r>
              <a:rPr lang="ru-RU" sz="2000" dirty="0" err="1" smtClean="0">
                <a:latin typeface="Times New Roman" pitchFamily="18" charset="0"/>
                <a:cs typeface="Times New Roman" pitchFamily="18" charset="0"/>
              </a:rPr>
              <a:t>сміливих</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вбраннях</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Барвисті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постери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з</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провокаційними</a:t>
            </a:r>
            <a:r>
              <a:rPr lang="ru-RU" sz="2000" dirty="0" smtClean="0">
                <a:latin typeface="Times New Roman" pitchFamily="18" charset="0"/>
                <a:cs typeface="Times New Roman" pitchFamily="18" charset="0"/>
              </a:rPr>
              <a:t> образами </a:t>
            </a:r>
            <a:r>
              <a:rPr lang="ru-RU" sz="2000" dirty="0" err="1" smtClean="0">
                <a:latin typeface="Times New Roman" pitchFamily="18" charset="0"/>
                <a:cs typeface="Times New Roman" pitchFamily="18" charset="0"/>
              </a:rPr>
              <a:t>жінок</a:t>
            </a:r>
            <a:r>
              <a:rPr lang="ru-RU" sz="2000" dirty="0" smtClean="0">
                <a:latin typeface="Times New Roman" pitchFamily="18" charset="0"/>
                <a:cs typeface="Times New Roman" pitchFamily="18" charset="0"/>
              </a:rPr>
              <a:t> стали популярною </a:t>
            </a:r>
            <a:r>
              <a:rPr lang="ru-RU" sz="2000" dirty="0" err="1" smtClean="0">
                <a:latin typeface="Times New Roman" pitchFamily="18" charset="0"/>
                <a:cs typeface="Times New Roman" pitchFamily="18" charset="0"/>
              </a:rPr>
              <a:t>тенденцією</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шоу-бізнесу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перетворившись</a:t>
            </a:r>
            <a:r>
              <a:rPr lang="ru-RU" sz="2000" dirty="0" smtClean="0">
                <a:latin typeface="Times New Roman" pitchFamily="18" charset="0"/>
                <a:cs typeface="Times New Roman" pitchFamily="18" charset="0"/>
              </a:rPr>
              <a:t> на </a:t>
            </a:r>
            <a:r>
              <a:rPr lang="ru-RU" sz="2000" dirty="0" err="1" smtClean="0">
                <a:latin typeface="Times New Roman" pitchFamily="18" charset="0"/>
                <a:cs typeface="Times New Roman" pitchFamily="18" charset="0"/>
              </a:rPr>
              <a:t>своєрідний</a:t>
            </a:r>
            <a:r>
              <a:rPr lang="ru-RU" sz="2000" dirty="0" smtClean="0">
                <a:latin typeface="Times New Roman" pitchFamily="18" charset="0"/>
                <a:cs typeface="Times New Roman" pitchFamily="18" charset="0"/>
              </a:rPr>
              <a:t> символ </a:t>
            </a:r>
            <a:r>
              <a:rPr lang="ru-RU" sz="2000" dirty="0" err="1" smtClean="0">
                <a:latin typeface="Times New Roman" pitchFamily="18" charset="0"/>
                <a:cs typeface="Times New Roman" pitchFamily="18" charset="0"/>
              </a:rPr>
              <a:t>американської</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культури</a:t>
            </a:r>
            <a:r>
              <a:rPr lang="ru-RU" sz="2000" dirty="0" smtClean="0">
                <a:latin typeface="Times New Roman" pitchFamily="18" charset="0"/>
                <a:cs typeface="Times New Roman" pitchFamily="18" charset="0"/>
              </a:rPr>
              <a:t>.</a:t>
            </a:r>
            <a:endParaRPr lang="uk-UA"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52" y="1401958"/>
            <a:ext cx="355409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4077072"/>
            <a:ext cx="8496944" cy="1200329"/>
          </a:xfrm>
          <a:prstGeom prst="rect">
            <a:avLst/>
          </a:prstGeom>
        </p:spPr>
        <p:txBody>
          <a:bodyPr wrap="square">
            <a:spAutoFit/>
          </a:bodyPr>
          <a:lstStyle/>
          <a:p>
            <a:r>
              <a:rPr lang="en-US" b="1" dirty="0">
                <a:solidFill>
                  <a:srgbClr val="C00000"/>
                </a:solidFill>
                <a:latin typeface="Times New Roman" pitchFamily="18" charset="0"/>
                <a:cs typeface="Times New Roman" pitchFamily="18" charset="0"/>
              </a:rPr>
              <a:t>Pin-up </a:t>
            </a:r>
            <a:r>
              <a:rPr lang="ru-RU" b="1" dirty="0">
                <a:solidFill>
                  <a:srgbClr val="C00000"/>
                </a:solidFill>
                <a:latin typeface="Times New Roman" pitchFamily="18" charset="0"/>
                <a:cs typeface="Times New Roman" pitchFamily="18" charset="0"/>
              </a:rPr>
              <a:t>стиль </a:t>
            </a:r>
            <a:r>
              <a:rPr lang="ru-RU" b="1" dirty="0">
                <a:solidFill>
                  <a:srgbClr val="990099"/>
                </a:solidFill>
                <a:latin typeface="Times New Roman" pitchFamily="18" charset="0"/>
                <a:cs typeface="Times New Roman" pitchFamily="18" charset="0"/>
              </a:rPr>
              <a:t>— </a:t>
            </a:r>
            <a:r>
              <a:rPr lang="ru-RU" dirty="0" err="1">
                <a:latin typeface="Times New Roman" pitchFamily="18" charset="0"/>
                <a:cs typeface="Times New Roman" pitchFamily="18" charset="0"/>
              </a:rPr>
              <a:t>це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також</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різноманітні</a:t>
            </a:r>
            <a:r>
              <a:rPr lang="ru-RU" dirty="0">
                <a:latin typeface="Times New Roman" pitchFamily="18" charset="0"/>
                <a:cs typeface="Times New Roman" pitchFamily="18" charset="0"/>
              </a:rPr>
              <a:t> сорочки з </a:t>
            </a:r>
            <a:r>
              <a:rPr lang="ru-RU" dirty="0" err="1">
                <a:latin typeface="Times New Roman" pitchFamily="18" charset="0"/>
                <a:cs typeface="Times New Roman" pitchFamily="18" charset="0"/>
              </a:rPr>
              <a:t>зав’язками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спідниці-олівці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сукні-футляри</a:t>
            </a:r>
            <a:r>
              <a:rPr lang="ru-RU" dirty="0">
                <a:latin typeface="Times New Roman" pitchFamily="18" charset="0"/>
                <a:cs typeface="Times New Roman" pitchFamily="18" charset="0"/>
              </a:rPr>
              <a:t> і </a:t>
            </a:r>
            <a:r>
              <a:rPr lang="ru-RU" dirty="0" err="1">
                <a:latin typeface="Times New Roman" pitchFamily="18" charset="0"/>
                <a:cs typeface="Times New Roman" pitchFamily="18" charset="0"/>
              </a:rPr>
              <a:t>хустинки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зав’язані</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голові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Взуття</a:t>
            </a:r>
            <a:r>
              <a:rPr lang="ru-RU" dirty="0">
                <a:latin typeface="Times New Roman" pitchFamily="18" charset="0"/>
                <a:cs typeface="Times New Roman" pitchFamily="18" charset="0"/>
              </a:rPr>
              <a:t> — </a:t>
            </a:r>
            <a:r>
              <a:rPr lang="ru-RU" dirty="0" err="1">
                <a:latin typeface="Times New Roman" pitchFamily="18" charset="0"/>
                <a:cs typeface="Times New Roman" pitchFamily="18" charset="0"/>
              </a:rPr>
              <a:t>туфлі</a:t>
            </a:r>
            <a:r>
              <a:rPr lang="ru-RU" dirty="0">
                <a:latin typeface="Times New Roman" pitchFamily="18" charset="0"/>
                <a:cs typeface="Times New Roman" pitchFamily="18" charset="0"/>
              </a:rPr>
              <a:t> і </a:t>
            </a:r>
            <a:r>
              <a:rPr lang="ru-RU" dirty="0" err="1">
                <a:latin typeface="Times New Roman" pitchFamily="18" charset="0"/>
                <a:cs typeface="Times New Roman" pitchFamily="18" charset="0"/>
              </a:rPr>
              <a:t>босоніжки</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високих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підборах</a:t>
            </a:r>
            <a:r>
              <a:rPr lang="ru-RU" dirty="0">
                <a:latin typeface="Times New Roman" pitchFamily="18" charset="0"/>
                <a:cs typeface="Times New Roman" pitchFamily="18" charset="0"/>
              </a:rPr>
              <a:t> з </a:t>
            </a:r>
            <a:r>
              <a:rPr lang="ru-RU" dirty="0" err="1">
                <a:latin typeface="Times New Roman" pitchFamily="18" charset="0"/>
                <a:cs typeface="Times New Roman" pitchFamily="18" charset="0"/>
              </a:rPr>
              <a:t>ремінцями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квітами</a:t>
            </a:r>
            <a:r>
              <a:rPr lang="ru-RU" dirty="0">
                <a:latin typeface="Times New Roman" pitchFamily="18" charset="0"/>
                <a:cs typeface="Times New Roman" pitchFamily="18" charset="0"/>
              </a:rPr>
              <a:t>, бантами, </a:t>
            </a:r>
            <a:r>
              <a:rPr lang="ru-RU" dirty="0" err="1">
                <a:latin typeface="Times New Roman" pitchFamily="18" charset="0"/>
                <a:cs typeface="Times New Roman" pitchFamily="18" charset="0"/>
              </a:rPr>
              <a:t>моделі</a:t>
            </a:r>
            <a:r>
              <a:rPr lang="ru-RU" dirty="0">
                <a:latin typeface="Times New Roman" pitchFamily="18" charset="0"/>
                <a:cs typeface="Times New Roman" pitchFamily="18" charset="0"/>
              </a:rPr>
              <a:t> на платформах, щедро </a:t>
            </a:r>
            <a:r>
              <a:rPr lang="ru-RU" dirty="0" err="1">
                <a:latin typeface="Times New Roman" pitchFamily="18" charset="0"/>
                <a:cs typeface="Times New Roman" pitchFamily="18" charset="0"/>
              </a:rPr>
              <a:t>декоровані</a:t>
            </a:r>
            <a:r>
              <a:rPr lang="ru-RU" dirty="0">
                <a:latin typeface="Times New Roman" pitchFamily="18" charset="0"/>
                <a:cs typeface="Times New Roman" pitchFamily="18" charset="0"/>
              </a:rPr>
              <a:t> балетки</a:t>
            </a:r>
            <a:endParaRPr lang="ru-RU"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179512" y="1294299"/>
            <a:ext cx="4643438" cy="3849213"/>
          </a:xfrm>
        </p:spPr>
        <p:txBody>
          <a:bodyPr>
            <a:normAutofit fontScale="55000" lnSpcReduction="20000"/>
          </a:bodyPr>
          <a:lstStyle/>
          <a:p>
            <a:pPr>
              <a:lnSpc>
                <a:spcPct val="120000"/>
              </a:lnSpc>
              <a:buNone/>
            </a:pPr>
            <a:r>
              <a:rPr lang="ru-RU" sz="2900" b="1"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Хіпстери</a:t>
            </a:r>
            <a:r>
              <a:rPr lang="ru-RU" sz="3300" dirty="0" smtClean="0">
                <a:latin typeface="Times New Roman" pitchFamily="18" charset="0"/>
                <a:cs typeface="Times New Roman" pitchFamily="18" charset="0"/>
              </a:rPr>
              <a:t> ХХ</a:t>
            </a:r>
            <a:r>
              <a:rPr lang="en-US" sz="3300" dirty="0" smtClean="0">
                <a:latin typeface="Times New Roman" pitchFamily="18" charset="0"/>
                <a:cs typeface="Times New Roman" pitchFamily="18" charset="0"/>
              </a:rPr>
              <a:t>I </a:t>
            </a:r>
            <a:r>
              <a:rPr lang="ru-RU" sz="3300" dirty="0" err="1" smtClean="0">
                <a:latin typeface="Times New Roman" pitchFamily="18" charset="0"/>
                <a:cs typeface="Times New Roman" pitchFamily="18" charset="0"/>
              </a:rPr>
              <a:t>століття</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з’явилися</a:t>
            </a:r>
            <a:r>
              <a:rPr lang="ru-RU" sz="3300" dirty="0" smtClean="0">
                <a:latin typeface="Times New Roman" pitchFamily="18" charset="0"/>
                <a:cs typeface="Times New Roman" pitchFamily="18" charset="0"/>
              </a:rPr>
              <a:t> у 2004 </a:t>
            </a:r>
            <a:r>
              <a:rPr lang="ru-RU" sz="3300" dirty="0" err="1" smtClean="0">
                <a:latin typeface="Times New Roman" pitchFamily="18" charset="0"/>
                <a:cs typeface="Times New Roman" pitchFamily="18" charset="0"/>
              </a:rPr>
              <a:t>році</a:t>
            </a:r>
            <a:r>
              <a:rPr lang="ru-RU" sz="3300" dirty="0" smtClean="0">
                <a:latin typeface="Times New Roman" pitchFamily="18" charset="0"/>
                <a:cs typeface="Times New Roman" pitchFamily="18" charset="0"/>
              </a:rPr>
              <a:t> — </a:t>
            </a:r>
            <a:r>
              <a:rPr lang="ru-RU" sz="3300" dirty="0" err="1" smtClean="0">
                <a:latin typeface="Times New Roman" pitchFamily="18" charset="0"/>
                <a:cs typeface="Times New Roman" pitchFamily="18" charset="0"/>
              </a:rPr>
              <a:t>це</a:t>
            </a:r>
            <a:r>
              <a:rPr lang="ru-RU" sz="3300" dirty="0" smtClean="0">
                <a:latin typeface="Times New Roman" pitchFamily="18" charset="0"/>
                <a:cs typeface="Times New Roman" pitchFamily="18" charset="0"/>
              </a:rPr>
              <a:t> молодь , яка </a:t>
            </a:r>
            <a:r>
              <a:rPr lang="ru-RU" sz="3300" dirty="0" err="1" smtClean="0">
                <a:latin typeface="Times New Roman" pitchFamily="18" charset="0"/>
                <a:cs typeface="Times New Roman" pitchFamily="18" charset="0"/>
              </a:rPr>
              <a:t>прагне</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залишатися</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осторонь</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суспільства</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щоб</a:t>
            </a:r>
            <a:r>
              <a:rPr lang="ru-RU" sz="3300" dirty="0" smtClean="0">
                <a:latin typeface="Times New Roman" pitchFamily="18" charset="0"/>
                <a:cs typeface="Times New Roman" pitchFamily="18" charset="0"/>
              </a:rPr>
              <a:t> не </a:t>
            </a:r>
            <a:r>
              <a:rPr lang="ru-RU" sz="3300" dirty="0" err="1" smtClean="0">
                <a:latin typeface="Times New Roman" pitchFamily="18" charset="0"/>
                <a:cs typeface="Times New Roman" pitchFamily="18" charset="0"/>
              </a:rPr>
              <a:t>підпорядковуватися</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стандартним</a:t>
            </a:r>
            <a:r>
              <a:rPr lang="ru-RU" sz="3300" dirty="0" smtClean="0">
                <a:latin typeface="Times New Roman" pitchFamily="18" charset="0"/>
                <a:cs typeface="Times New Roman" pitchFamily="18" charset="0"/>
              </a:rPr>
              <a:t> нормам. </a:t>
            </a:r>
          </a:p>
          <a:p>
            <a:pPr>
              <a:lnSpc>
                <a:spcPct val="120000"/>
              </a:lnSpc>
              <a:buNone/>
            </a:pP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Хіпстери</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захоплюються</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альтернативним</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мистецтвом</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музикою</a:t>
            </a:r>
            <a:r>
              <a:rPr lang="ru-RU" sz="3300" dirty="0" smtClean="0">
                <a:latin typeface="Times New Roman" pitchFamily="18" charset="0"/>
                <a:cs typeface="Times New Roman" pitchFamily="18" charset="0"/>
              </a:rPr>
              <a:t> у </a:t>
            </a:r>
            <a:r>
              <a:rPr lang="ru-RU" sz="3300" dirty="0" err="1" smtClean="0">
                <a:latin typeface="Times New Roman" pitchFamily="18" charset="0"/>
                <a:cs typeface="Times New Roman" pitchFamily="18" charset="0"/>
              </a:rPr>
              <a:t>стилі</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інді-рок</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лоу-фай</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і</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сінті-поп</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арт-хаусним</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кіно</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сучасними</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письменниками</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творчістю</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маловідомих</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оригінальних</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дизайнерів</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тощо</a:t>
            </a:r>
            <a:r>
              <a:rPr lang="ru-RU" sz="3300" dirty="0" smtClean="0">
                <a:latin typeface="Times New Roman" pitchFamily="18" charset="0"/>
                <a:cs typeface="Times New Roman" pitchFamily="18" charset="0"/>
              </a:rPr>
              <a:t>.     </a:t>
            </a:r>
          </a:p>
          <a:p>
            <a:pPr>
              <a:lnSpc>
                <a:spcPct val="120000"/>
              </a:lnSpc>
              <a:buNone/>
            </a:pPr>
            <a:endParaRPr lang="ru-RU" sz="3300" b="1" dirty="0" smtClean="0">
              <a:latin typeface="Times New Roman" pitchFamily="18" charset="0"/>
              <a:cs typeface="Times New Roman" pitchFamily="18" charset="0"/>
            </a:endParaRPr>
          </a:p>
          <a:p>
            <a:pPr>
              <a:lnSpc>
                <a:spcPct val="120000"/>
              </a:lnSpc>
              <a:buNone/>
            </a:pPr>
            <a:endParaRPr lang="ru-RU" sz="3300" b="1" dirty="0" smtClean="0">
              <a:latin typeface="Times New Roman" pitchFamily="18" charset="0"/>
              <a:cs typeface="Times New Roman" pitchFamily="18" charset="0"/>
            </a:endParaRPr>
          </a:p>
        </p:txBody>
      </p:sp>
      <p:sp>
        <p:nvSpPr>
          <p:cNvPr id="4" name="Прямоугольник 3"/>
          <p:cNvSpPr/>
          <p:nvPr/>
        </p:nvSpPr>
        <p:spPr>
          <a:xfrm>
            <a:off x="357159" y="142852"/>
            <a:ext cx="8460758" cy="1138773"/>
          </a:xfrm>
          <a:prstGeom prst="rect">
            <a:avLst/>
          </a:prstGeom>
        </p:spPr>
        <p:txBody>
          <a:bodyPr wrap="square">
            <a:spAutoFit/>
          </a:bodyPr>
          <a:lstStyle/>
          <a:p>
            <a:r>
              <a:rPr lang="ru-RU" sz="2000" dirty="0" smtClean="0">
                <a:latin typeface="Times New Roman" pitchFamily="18" charset="0"/>
                <a:cs typeface="Times New Roman" pitchFamily="18" charset="0"/>
              </a:rPr>
              <a:t>Стиль </a:t>
            </a:r>
            <a:r>
              <a:rPr lang="ru-RU" sz="2000" b="1" dirty="0" smtClean="0">
                <a:solidFill>
                  <a:srgbClr val="0000CC"/>
                </a:solidFill>
                <a:latin typeface="Times New Roman" pitchFamily="18" charset="0"/>
                <a:cs typeface="Times New Roman" pitchFamily="18" charset="0"/>
              </a:rPr>
              <a:t> </a:t>
            </a:r>
            <a:r>
              <a:rPr lang="ru-RU" sz="2000" b="1" i="1" dirty="0" err="1" smtClean="0">
                <a:solidFill>
                  <a:srgbClr val="C00000"/>
                </a:solidFill>
                <a:latin typeface="Times New Roman" pitchFamily="18" charset="0"/>
                <a:cs typeface="Times New Roman" pitchFamily="18" charset="0"/>
              </a:rPr>
              <a:t>хіпстер</a:t>
            </a:r>
            <a:r>
              <a:rPr lang="ru-RU" sz="2800" b="1" i="1" dirty="0" smtClean="0">
                <a:solidFill>
                  <a:srgbClr val="0000CC"/>
                </a:solidFill>
                <a:latin typeface="Times New Roman" pitchFamily="18" charset="0"/>
                <a:cs typeface="Times New Roman" pitchFamily="18" charset="0"/>
              </a:rPr>
              <a:t> </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сводоба</a:t>
            </a:r>
            <a:r>
              <a:rPr lang="ru-RU" sz="2000" dirty="0" smtClean="0">
                <a:latin typeface="Times New Roman" pitchFamily="18" charset="0"/>
                <a:cs typeface="Times New Roman" pitchFamily="18" charset="0"/>
              </a:rPr>
              <a:t> у </a:t>
            </a:r>
            <a:r>
              <a:rPr lang="ru-RU" sz="2000" dirty="0" err="1" smtClean="0">
                <a:latin typeface="Times New Roman" pitchFamily="18" charset="0"/>
                <a:cs typeface="Times New Roman" pitchFamily="18" charset="0"/>
              </a:rPr>
              <a:t>всьому</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Представники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цього</a:t>
            </a:r>
            <a:r>
              <a:rPr lang="ru-RU" sz="2000" dirty="0">
                <a:latin typeface="Times New Roman" pitchFamily="18" charset="0"/>
                <a:cs typeface="Times New Roman" pitchFamily="18" charset="0"/>
              </a:rPr>
              <a:t> стилю, </a:t>
            </a:r>
            <a:r>
              <a:rPr lang="ru-RU" sz="2000" dirty="0" err="1">
                <a:latin typeface="Times New Roman" pitchFamily="18" charset="0"/>
                <a:cs typeface="Times New Roman" pitchFamily="18" charset="0"/>
              </a:rPr>
              <a:t>зазвичай</a:t>
            </a:r>
            <a:r>
              <a:rPr lang="ru-RU" sz="2000" dirty="0">
                <a:latin typeface="Times New Roman" pitchFamily="18" charset="0"/>
                <a:cs typeface="Times New Roman" pitchFamily="18" charset="0"/>
              </a:rPr>
              <a:t>, люди </a:t>
            </a:r>
            <a:r>
              <a:rPr lang="ru-RU" sz="2000" dirty="0" err="1">
                <a:latin typeface="Times New Roman" pitchFamily="18" charset="0"/>
                <a:cs typeface="Times New Roman" pitchFamily="18" charset="0"/>
              </a:rPr>
              <a:t>творчих</a:t>
            </a:r>
            <a:r>
              <a:rPr lang="ru-RU" sz="2000" dirty="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професій</a:t>
            </a:r>
            <a:endParaRPr lang="ru-RU" sz="2000" dirty="0" smtClean="0">
              <a:latin typeface="Times New Roman" pitchFamily="18" charset="0"/>
              <a:cs typeface="Times New Roman" pitchFamily="18" charset="0"/>
            </a:endParaRPr>
          </a:p>
          <a:p>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фотографи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журналісти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дизайнери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діджеї</a:t>
            </a:r>
            <a:r>
              <a:rPr lang="ru-RU" sz="2000" dirty="0">
                <a:latin typeface="Times New Roman" pitchFamily="18" charset="0"/>
                <a:cs typeface="Times New Roman" pitchFamily="18" charset="0"/>
              </a:rPr>
              <a:t>, художники</a:t>
            </a:r>
            <a:endParaRPr lang="ru-RU" sz="2000" dirty="0" smtClean="0">
              <a:latin typeface="Times New Roman" pitchFamily="18" charset="0"/>
              <a:cs typeface="Times New Roman" pitchFamily="18" charset="0"/>
            </a:endParaRPr>
          </a:p>
        </p:txBody>
      </p:sp>
      <p:pic>
        <p:nvPicPr>
          <p:cNvPr id="10242" name="Picture 2" descr="хипстер стиль в одежде (с изображениями) | Модные стили, Хипстер ..."/>
          <p:cNvPicPr>
            <a:picLocks noChangeAspect="1" noChangeArrowheads="1"/>
          </p:cNvPicPr>
          <p:nvPr/>
        </p:nvPicPr>
        <p:blipFill>
          <a:blip r:embed="rId2" cstate="print"/>
          <a:srcRect/>
          <a:stretch>
            <a:fillRect/>
          </a:stretch>
        </p:blipFill>
        <p:spPr bwMode="auto">
          <a:xfrm>
            <a:off x="5220072" y="1412776"/>
            <a:ext cx="3597844" cy="3078644"/>
          </a:xfrm>
          <a:prstGeom prst="rect">
            <a:avLst/>
          </a:prstGeom>
          <a:ln>
            <a:noFill/>
          </a:ln>
          <a:effectLst>
            <a:softEdge rad="112500"/>
          </a:effectLst>
        </p:spPr>
      </p:pic>
      <p:sp>
        <p:nvSpPr>
          <p:cNvPr id="9" name="Прямоугольник 8"/>
          <p:cNvSpPr/>
          <p:nvPr/>
        </p:nvSpPr>
        <p:spPr>
          <a:xfrm>
            <a:off x="3000364" y="4504699"/>
            <a:ext cx="6000760" cy="2031325"/>
          </a:xfrm>
          <a:prstGeom prst="rect">
            <a:avLst/>
          </a:prstGeom>
        </p:spPr>
        <p:txBody>
          <a:bodyPr wrap="square">
            <a:spAutoFit/>
          </a:bodyPr>
          <a:lstStyle/>
          <a:p>
            <a:r>
              <a:rPr lang="ru-RU" dirty="0" err="1" smtClean="0">
                <a:latin typeface="Times New Roman" pitchFamily="18" charset="0"/>
                <a:cs typeface="Times New Roman" pitchFamily="18" charset="0"/>
              </a:rPr>
              <a:t>Специфічний</a:t>
            </a:r>
            <a:r>
              <a:rPr lang="ru-RU" dirty="0" smtClean="0">
                <a:latin typeface="Times New Roman" pitchFamily="18" charset="0"/>
                <a:cs typeface="Times New Roman" pitchFamily="18" charset="0"/>
              </a:rPr>
              <a:t> стиль </a:t>
            </a:r>
            <a:r>
              <a:rPr lang="ru-RU" dirty="0" err="1" smtClean="0">
                <a:latin typeface="Times New Roman" pitchFamily="18" charset="0"/>
                <a:cs typeface="Times New Roman" pitchFamily="18" charset="0"/>
              </a:rPr>
              <a:t>одягу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вирізняє</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хіпстерів</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наповпу</a:t>
            </a:r>
            <a:r>
              <a:rPr lang="ru-RU" dirty="0" smtClean="0">
                <a:latin typeface="Times New Roman" pitchFamily="18" charset="0"/>
                <a:cs typeface="Times New Roman" pitchFamily="18" charset="0"/>
              </a:rPr>
              <a:t>, вони </a:t>
            </a:r>
            <a:r>
              <a:rPr lang="ru-RU" dirty="0" err="1" smtClean="0">
                <a:latin typeface="Times New Roman" pitchFamily="18" charset="0"/>
                <a:cs typeface="Times New Roman" pitchFamily="18" charset="0"/>
              </a:rPr>
              <a:t>надають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перевагу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поєднанню</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фірмових</a:t>
            </a:r>
            <a:r>
              <a:rPr lang="ru-RU" dirty="0" smtClean="0">
                <a:latin typeface="Times New Roman" pitchFamily="18" charset="0"/>
                <a:cs typeface="Times New Roman" pitchFamily="18" charset="0"/>
              </a:rPr>
              <a:t> речей </a:t>
            </a:r>
            <a:r>
              <a:rPr lang="ru-RU" dirty="0" err="1" smtClean="0">
                <a:latin typeface="Times New Roman" pitchFamily="18" charset="0"/>
                <a:cs typeface="Times New Roman" pitchFamily="18" charset="0"/>
              </a:rPr>
              <a:t>демократичних</a:t>
            </a:r>
            <a:r>
              <a:rPr lang="ru-RU" dirty="0" smtClean="0">
                <a:latin typeface="Times New Roman" pitchFamily="18" charset="0"/>
                <a:cs typeface="Times New Roman" pitchFamily="18" charset="0"/>
              </a:rPr>
              <a:t> марок </a:t>
            </a:r>
            <a:r>
              <a:rPr lang="ru-RU" dirty="0" err="1" smtClean="0">
                <a:latin typeface="Times New Roman" pitchFamily="18" charset="0"/>
                <a:cs typeface="Times New Roman" pitchFamily="18" charset="0"/>
              </a:rPr>
              <a:t>із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вінтажними</a:t>
            </a:r>
            <a:r>
              <a:rPr lang="ru-RU" dirty="0" smtClean="0">
                <a:latin typeface="Times New Roman" pitchFamily="18" charset="0"/>
                <a:cs typeface="Times New Roman" pitchFamily="18" charset="0"/>
              </a:rPr>
              <a:t> та </a:t>
            </a:r>
            <a:r>
              <a:rPr lang="en-US" dirty="0" smtClean="0">
                <a:latin typeface="Times New Roman" pitchFamily="18" charset="0"/>
                <a:cs typeface="Times New Roman" pitchFamily="18" charset="0"/>
              </a:rPr>
              <a:t>hand-made. </a:t>
            </a:r>
            <a:r>
              <a:rPr lang="ru-RU" dirty="0" smtClean="0">
                <a:latin typeface="Times New Roman" pitchFamily="18" charset="0"/>
                <a:cs typeface="Times New Roman" pitchFamily="18" charset="0"/>
              </a:rPr>
              <a:t>У </a:t>
            </a:r>
            <a:r>
              <a:rPr lang="ru-RU" dirty="0" err="1" smtClean="0">
                <a:latin typeface="Times New Roman" pitchFamily="18" charset="0"/>
                <a:cs typeface="Times New Roman" pitchFamily="18" charset="0"/>
              </a:rPr>
              <a:t>зовнішньому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вигляді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переважає</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природність</a:t>
            </a:r>
            <a:r>
              <a:rPr lang="ru-RU" dirty="0" smtClean="0">
                <a:latin typeface="Times New Roman" pitchFamily="18" charset="0"/>
                <a:cs typeface="Times New Roman" pitchFamily="18" charset="0"/>
              </a:rPr>
              <a:t> і </a:t>
            </a:r>
            <a:r>
              <a:rPr lang="ru-RU" dirty="0" err="1" smtClean="0">
                <a:latin typeface="Times New Roman" pitchFamily="18" charset="0"/>
                <a:cs typeface="Times New Roman" pitchFamily="18" charset="0"/>
              </a:rPr>
              <a:t>навмисна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недбалість</a:t>
            </a:r>
            <a:r>
              <a:rPr lang="ru-RU" dirty="0" smtClean="0">
                <a:latin typeface="Times New Roman" pitchFamily="18" charset="0"/>
                <a:cs typeface="Times New Roman" pitchFamily="18" charset="0"/>
              </a:rPr>
              <a:t>.</a:t>
            </a:r>
            <a:r>
              <a:rPr lang="ru-RU" b="1" dirty="0">
                <a:latin typeface="Times New Roman" pitchFamily="18" charset="0"/>
                <a:cs typeface="Times New Roman" pitchFamily="18" charset="0"/>
              </a:rPr>
              <a:t> </a:t>
            </a:r>
            <a:endParaRPr lang="ru-RU" b="1" dirty="0" smtClean="0">
              <a:latin typeface="Times New Roman" pitchFamily="18" charset="0"/>
              <a:cs typeface="Times New Roman" pitchFamily="18" charset="0"/>
            </a:endParaRPr>
          </a:p>
          <a:p>
            <a:r>
              <a:rPr lang="ru-RU" dirty="0" err="1" smtClean="0">
                <a:latin typeface="Times New Roman" pitchFamily="18" charset="0"/>
                <a:cs typeface="Times New Roman" pitchFamily="18" charset="0"/>
              </a:rPr>
              <a:t>Дівчата</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часто </a:t>
            </a:r>
            <a:r>
              <a:rPr lang="ru-RU" dirty="0" err="1">
                <a:latin typeface="Times New Roman" pitchFamily="18" charset="0"/>
                <a:cs typeface="Times New Roman" pitchFamily="18" charset="0"/>
              </a:rPr>
              <a:t>обирають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взуття</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масивних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підборах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або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високих</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платформах.</a:t>
            </a:r>
            <a:endParaRPr lang="uk-UA" dirty="0"/>
          </a:p>
        </p:txBody>
      </p:sp>
      <p:pic>
        <p:nvPicPr>
          <p:cNvPr id="10244" name="Picture 4" descr="Одежда и стиль хипстеров - для тех, кто в теме"/>
          <p:cNvPicPr>
            <a:picLocks noChangeAspect="1" noChangeArrowheads="1"/>
          </p:cNvPicPr>
          <p:nvPr/>
        </p:nvPicPr>
        <p:blipFill>
          <a:blip r:embed="rId3" cstate="print"/>
          <a:srcRect/>
          <a:stretch>
            <a:fillRect/>
          </a:stretch>
        </p:blipFill>
        <p:spPr bwMode="auto">
          <a:xfrm>
            <a:off x="428596" y="4581128"/>
            <a:ext cx="2510230" cy="181893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http://korysniporady.com.ua/wp-content/uploads/2014/01/%D1%85%D1%96%D0%BF%D1%81%D1%82%D0%B5%D1%80.jpg"/>
          <p:cNvPicPr>
            <a:picLocks noChangeAspect="1" noChangeArrowheads="1"/>
          </p:cNvPicPr>
          <p:nvPr/>
        </p:nvPicPr>
        <p:blipFill>
          <a:blip r:embed="rId2" cstate="print"/>
          <a:srcRect/>
          <a:stretch>
            <a:fillRect/>
          </a:stretch>
        </p:blipFill>
        <p:spPr bwMode="auto">
          <a:xfrm>
            <a:off x="4860032" y="2360918"/>
            <a:ext cx="3929090" cy="2607488"/>
          </a:xfrm>
          <a:prstGeom prst="rect">
            <a:avLst/>
          </a:prstGeom>
          <a:ln>
            <a:noFill/>
          </a:ln>
          <a:effectLst>
            <a:softEdge rad="112500"/>
          </a:effectLst>
        </p:spPr>
      </p:pic>
      <p:sp>
        <p:nvSpPr>
          <p:cNvPr id="2" name="Заголовок 1"/>
          <p:cNvSpPr>
            <a:spLocks noGrp="1"/>
          </p:cNvSpPr>
          <p:nvPr>
            <p:ph type="title"/>
          </p:nvPr>
        </p:nvSpPr>
        <p:spPr>
          <a:xfrm>
            <a:off x="285720" y="188640"/>
            <a:ext cx="8643966" cy="1296144"/>
          </a:xfrm>
        </p:spPr>
        <p:txBody>
          <a:bodyPr>
            <a:noAutofit/>
          </a:bodyPr>
          <a:lstStyle/>
          <a:p>
            <a:r>
              <a:rPr lang="ru-RU" sz="1800" dirty="0" smtClean="0">
                <a:solidFill>
                  <a:schemeClr val="tx1"/>
                </a:solidFill>
                <a:latin typeface="Times New Roman" pitchFamily="18" charset="0"/>
                <a:cs typeface="Times New Roman" pitchFamily="18" charset="0"/>
              </a:rPr>
              <a:t>Стиль  </a:t>
            </a:r>
            <a:r>
              <a:rPr lang="ru-RU" sz="2000" b="1" i="1" dirty="0" err="1">
                <a:solidFill>
                  <a:srgbClr val="C00000"/>
                </a:solidFill>
                <a:latin typeface="Times New Roman" pitchFamily="18" charset="0"/>
                <a:cs typeface="Times New Roman" pitchFamily="18" charset="0"/>
              </a:rPr>
              <a:t>хіпстер</a:t>
            </a:r>
            <a:r>
              <a:rPr lang="ru-RU" sz="2000" b="1" i="1" dirty="0">
                <a:solidFill>
                  <a:srgbClr val="C00000"/>
                </a:solidFill>
                <a:latin typeface="Times New Roman" pitchFamily="18" charset="0"/>
                <a:cs typeface="Times New Roman" pitchFamily="18" charset="0"/>
              </a:rPr>
              <a:t> </a:t>
            </a:r>
            <a:r>
              <a:rPr lang="uk-UA" sz="1800" dirty="0">
                <a:solidFill>
                  <a:schemeClr val="tx1"/>
                </a:solidFill>
              </a:rPr>
              <a:t/>
            </a:r>
            <a:br>
              <a:rPr lang="uk-UA" sz="1800" dirty="0">
                <a:solidFill>
                  <a:schemeClr val="tx1"/>
                </a:solidFill>
              </a:rPr>
            </a:br>
            <a:r>
              <a:rPr lang="ru-RU" sz="1800" dirty="0" err="1" smtClean="0">
                <a:solidFill>
                  <a:schemeClr val="tx1"/>
                </a:solidFill>
                <a:latin typeface="Times New Roman" pitchFamily="18" charset="0"/>
                <a:cs typeface="Times New Roman" pitchFamily="18" charset="0"/>
              </a:rPr>
              <a:t>Улюблене</a:t>
            </a:r>
            <a:r>
              <a:rPr lang="ru-RU" sz="1800" dirty="0" smtClean="0">
                <a:solidFill>
                  <a:schemeClr val="tx1"/>
                </a:solidFill>
                <a:latin typeface="Times New Roman" pitchFamily="18" charset="0"/>
                <a:cs typeface="Times New Roman" pitchFamily="18" charset="0"/>
              </a:rPr>
              <a:t> </a:t>
            </a:r>
            <a:r>
              <a:rPr lang="ru-RU" sz="1800" dirty="0" err="1" smtClean="0">
                <a:solidFill>
                  <a:schemeClr val="tx1"/>
                </a:solidFill>
                <a:latin typeface="Times New Roman" pitchFamily="18" charset="0"/>
                <a:cs typeface="Times New Roman" pitchFamily="18" charset="0"/>
              </a:rPr>
              <a:t>взуття</a:t>
            </a:r>
            <a:r>
              <a:rPr lang="ru-RU" sz="1800" dirty="0" smtClean="0">
                <a:solidFill>
                  <a:schemeClr val="tx1"/>
                </a:solidFill>
                <a:latin typeface="Times New Roman" pitchFamily="18" charset="0"/>
                <a:cs typeface="Times New Roman" pitchFamily="18" charset="0"/>
              </a:rPr>
              <a:t> в </a:t>
            </a:r>
            <a:r>
              <a:rPr lang="ru-RU" sz="1800" dirty="0" err="1" smtClean="0">
                <a:solidFill>
                  <a:schemeClr val="tx1"/>
                </a:solidFill>
                <a:latin typeface="Times New Roman" pitchFamily="18" charset="0"/>
                <a:cs typeface="Times New Roman" pitchFamily="18" charset="0"/>
              </a:rPr>
              <a:t>образі</a:t>
            </a:r>
            <a:r>
              <a:rPr lang="ru-RU" sz="1800" dirty="0" smtClean="0">
                <a:solidFill>
                  <a:schemeClr val="tx1"/>
                </a:solidFill>
                <a:latin typeface="Times New Roman" pitchFamily="18" charset="0"/>
                <a:cs typeface="Times New Roman" pitchFamily="18" charset="0"/>
              </a:rPr>
              <a:t> </a:t>
            </a:r>
            <a:r>
              <a:rPr lang="ru-RU" sz="1800" dirty="0" err="1" smtClean="0">
                <a:solidFill>
                  <a:schemeClr val="tx1"/>
                </a:solidFill>
                <a:latin typeface="Times New Roman" pitchFamily="18" charset="0"/>
                <a:cs typeface="Times New Roman" pitchFamily="18" charset="0"/>
              </a:rPr>
              <a:t>хіпстера</a:t>
            </a:r>
            <a:r>
              <a:rPr lang="ru-RU" sz="1800" dirty="0" smtClean="0">
                <a:solidFill>
                  <a:schemeClr val="tx1"/>
                </a:solidFill>
                <a:latin typeface="Times New Roman" pitchFamily="18" charset="0"/>
                <a:cs typeface="Times New Roman" pitchFamily="18" charset="0"/>
              </a:rPr>
              <a:t> – </a:t>
            </a:r>
            <a:r>
              <a:rPr lang="ru-RU" sz="1800" dirty="0" err="1" smtClean="0">
                <a:solidFill>
                  <a:schemeClr val="tx1"/>
                </a:solidFill>
                <a:latin typeface="Times New Roman" pitchFamily="18" charset="0"/>
                <a:cs typeface="Times New Roman" pitchFamily="18" charset="0"/>
              </a:rPr>
              <a:t>кольорові</a:t>
            </a:r>
            <a:r>
              <a:rPr lang="ru-RU" sz="1800" dirty="0" smtClean="0">
                <a:solidFill>
                  <a:schemeClr val="tx1"/>
                </a:solidFill>
                <a:latin typeface="Times New Roman" pitchFamily="18" charset="0"/>
                <a:cs typeface="Times New Roman" pitchFamily="18" charset="0"/>
              </a:rPr>
              <a:t> </a:t>
            </a:r>
            <a:r>
              <a:rPr lang="ru-RU" sz="1800" dirty="0" err="1" smtClean="0">
                <a:solidFill>
                  <a:schemeClr val="tx1"/>
                </a:solidFill>
                <a:latin typeface="Times New Roman" pitchFamily="18" charset="0"/>
                <a:cs typeface="Times New Roman" pitchFamily="18" charset="0"/>
              </a:rPr>
              <a:t>кеди</a:t>
            </a:r>
            <a:r>
              <a:rPr lang="ru-RU" sz="18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жовті</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зелені</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оранжеві</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тощо</a:t>
            </a:r>
            <a:r>
              <a:rPr lang="ru-RU" sz="1800" dirty="0" smtClean="0">
                <a:solidFill>
                  <a:schemeClr val="tx1"/>
                </a:solidFill>
                <a:latin typeface="Times New Roman" pitchFamily="18" charset="0"/>
                <a:cs typeface="Times New Roman" pitchFamily="18" charset="0"/>
              </a:rPr>
              <a:t>. </a:t>
            </a:r>
            <a:r>
              <a:rPr lang="ru-RU" sz="1800" dirty="0" err="1" smtClean="0">
                <a:solidFill>
                  <a:schemeClr val="tx1"/>
                </a:solidFill>
                <a:latin typeface="Times New Roman" pitchFamily="18" charset="0"/>
                <a:cs typeface="Times New Roman" pitchFamily="18" charset="0"/>
              </a:rPr>
              <a:t>Також</a:t>
            </a:r>
            <a:r>
              <a:rPr lang="ru-RU" sz="1800" dirty="0" smtClean="0">
                <a:solidFill>
                  <a:schemeClr val="tx1"/>
                </a:solidFill>
                <a:latin typeface="Times New Roman" pitchFamily="18" charset="0"/>
                <a:cs typeface="Times New Roman" pitchFamily="18" charset="0"/>
              </a:rPr>
              <a:t> </a:t>
            </a:r>
            <a:r>
              <a:rPr lang="ru-RU" sz="1800" dirty="0" err="1" smtClean="0">
                <a:solidFill>
                  <a:schemeClr val="tx1"/>
                </a:solidFill>
                <a:latin typeface="Times New Roman" pitchFamily="18" charset="0"/>
                <a:cs typeface="Times New Roman" pitchFamily="18" charset="0"/>
              </a:rPr>
              <a:t>хіпстери</a:t>
            </a:r>
            <a:r>
              <a:rPr lang="ru-RU" sz="1800" dirty="0" smtClean="0">
                <a:solidFill>
                  <a:schemeClr val="tx1"/>
                </a:solidFill>
                <a:latin typeface="Times New Roman" pitchFamily="18" charset="0"/>
                <a:cs typeface="Times New Roman" pitchFamily="18" charset="0"/>
              </a:rPr>
              <a:t> </a:t>
            </a:r>
            <a:r>
              <a:rPr lang="ru-RU" sz="1800" dirty="0" err="1" smtClean="0">
                <a:solidFill>
                  <a:schemeClr val="tx1"/>
                </a:solidFill>
                <a:latin typeface="Times New Roman" pitchFamily="18" charset="0"/>
                <a:cs typeface="Times New Roman" pitchFamily="18" charset="0"/>
              </a:rPr>
              <a:t>полюбляють</a:t>
            </a:r>
            <a:r>
              <a:rPr lang="ru-RU" sz="1800" dirty="0" smtClean="0">
                <a:solidFill>
                  <a:schemeClr val="tx1"/>
                </a:solidFill>
                <a:latin typeface="Times New Roman" pitchFamily="18" charset="0"/>
                <a:cs typeface="Times New Roman" pitchFamily="18" charset="0"/>
              </a:rPr>
              <a:t> </a:t>
            </a:r>
            <a:r>
              <a:rPr lang="ru-RU" sz="1800" dirty="0" err="1" smtClean="0">
                <a:solidFill>
                  <a:schemeClr val="tx1"/>
                </a:solidFill>
                <a:latin typeface="Times New Roman" pitchFamily="18" charset="0"/>
                <a:cs typeface="Times New Roman" pitchFamily="18" charset="0"/>
              </a:rPr>
              <a:t>носити</a:t>
            </a:r>
            <a:r>
              <a:rPr lang="ru-RU" sz="1800" dirty="0" smtClean="0">
                <a:solidFill>
                  <a:schemeClr val="tx1"/>
                </a:solidFill>
                <a:latin typeface="Times New Roman" pitchFamily="18" charset="0"/>
                <a:cs typeface="Times New Roman" pitchFamily="18" charset="0"/>
              </a:rPr>
              <a:t> </a:t>
            </a:r>
            <a:r>
              <a:rPr lang="ru-RU" sz="1800" dirty="0" err="1" smtClean="0">
                <a:solidFill>
                  <a:schemeClr val="tx1"/>
                </a:solidFill>
                <a:latin typeface="Times New Roman" pitchFamily="18" charset="0"/>
                <a:cs typeface="Times New Roman" pitchFamily="18" charset="0"/>
              </a:rPr>
              <a:t>сліпери</a:t>
            </a:r>
            <a:r>
              <a:rPr lang="ru-RU" sz="1800" dirty="0" smtClean="0">
                <a:solidFill>
                  <a:schemeClr val="tx1"/>
                </a:solidFill>
                <a:latin typeface="Times New Roman" pitchFamily="18" charset="0"/>
                <a:cs typeface="Times New Roman" pitchFamily="18" charset="0"/>
              </a:rPr>
              <a:t>, </a:t>
            </a:r>
            <a:r>
              <a:rPr lang="ru-RU" sz="1800" dirty="0" err="1" smtClean="0">
                <a:solidFill>
                  <a:schemeClr val="tx1"/>
                </a:solidFill>
                <a:latin typeface="Times New Roman" pitchFamily="18" charset="0"/>
                <a:cs typeface="Times New Roman" pitchFamily="18" charset="0"/>
              </a:rPr>
              <a:t>лофери</a:t>
            </a:r>
            <a:r>
              <a:rPr lang="ru-RU" sz="1800" dirty="0" smtClean="0">
                <a:solidFill>
                  <a:schemeClr val="tx1"/>
                </a:solidFill>
                <a:latin typeface="Times New Roman" pitchFamily="18" charset="0"/>
                <a:cs typeface="Times New Roman" pitchFamily="18" charset="0"/>
              </a:rPr>
              <a:t>, </a:t>
            </a:r>
            <a:r>
              <a:rPr lang="ru-RU" sz="1800" dirty="0" err="1" smtClean="0">
                <a:solidFill>
                  <a:schemeClr val="tx1"/>
                </a:solidFill>
                <a:latin typeface="Times New Roman" pitchFamily="18" charset="0"/>
                <a:cs typeface="Times New Roman" pitchFamily="18" charset="0"/>
              </a:rPr>
              <a:t>броги</a:t>
            </a:r>
            <a:r>
              <a:rPr lang="ru-RU" sz="1800" dirty="0" smtClean="0">
                <a:solidFill>
                  <a:schemeClr val="tx1"/>
                </a:solidFill>
                <a:latin typeface="Times New Roman" pitchFamily="18" charset="0"/>
                <a:cs typeface="Times New Roman" pitchFamily="18" charset="0"/>
              </a:rPr>
              <a:t>, </a:t>
            </a:r>
            <a:r>
              <a:rPr lang="ru-RU" sz="1800" dirty="0" err="1" smtClean="0">
                <a:solidFill>
                  <a:schemeClr val="tx1"/>
                </a:solidFill>
                <a:latin typeface="Times New Roman" pitchFamily="18" charset="0"/>
                <a:cs typeface="Times New Roman" pitchFamily="18" charset="0"/>
              </a:rPr>
              <a:t>оксфорди</a:t>
            </a:r>
            <a:r>
              <a:rPr lang="ru-RU" sz="1800" dirty="0" smtClean="0">
                <a:solidFill>
                  <a:schemeClr val="tx1"/>
                </a:solidFill>
                <a:latin typeface="Times New Roman" pitchFamily="18" charset="0"/>
                <a:cs typeface="Times New Roman" pitchFamily="18" charset="0"/>
              </a:rPr>
              <a:t>, </a:t>
            </a:r>
            <a:r>
              <a:rPr lang="ru-RU" sz="1800" dirty="0" err="1" smtClean="0">
                <a:solidFill>
                  <a:schemeClr val="tx1"/>
                </a:solidFill>
                <a:latin typeface="Times New Roman" pitchFamily="18" charset="0"/>
                <a:cs typeface="Times New Roman" pitchFamily="18" charset="0"/>
              </a:rPr>
              <a:t>тенісні</a:t>
            </a:r>
            <a:r>
              <a:rPr lang="ru-RU" sz="1800" dirty="0" smtClean="0">
                <a:solidFill>
                  <a:schemeClr val="tx1"/>
                </a:solidFill>
                <a:latin typeface="Times New Roman" pitchFamily="18" charset="0"/>
                <a:cs typeface="Times New Roman" pitchFamily="18" charset="0"/>
              </a:rPr>
              <a:t> </a:t>
            </a:r>
            <a:r>
              <a:rPr lang="ru-RU" sz="1800" dirty="0" err="1" smtClean="0">
                <a:solidFill>
                  <a:schemeClr val="tx1"/>
                </a:solidFill>
                <a:latin typeface="Times New Roman" pitchFamily="18" charset="0"/>
                <a:cs typeface="Times New Roman" pitchFamily="18" charset="0"/>
              </a:rPr>
              <a:t>туфлі</a:t>
            </a:r>
            <a:r>
              <a:rPr lang="ru-RU" sz="1800" dirty="0" smtClean="0">
                <a:solidFill>
                  <a:schemeClr val="tx1"/>
                </a:solidFill>
                <a:latin typeface="Times New Roman" pitchFamily="18" charset="0"/>
                <a:cs typeface="Times New Roman" pitchFamily="18" charset="0"/>
              </a:rPr>
              <a:t>,     </a:t>
            </a:r>
            <a:r>
              <a:rPr lang="ru-RU" sz="1800" dirty="0" err="1" smtClean="0">
                <a:solidFill>
                  <a:schemeClr val="tx1"/>
                </a:solidFill>
                <a:latin typeface="Times New Roman" pitchFamily="18" charset="0"/>
                <a:cs typeface="Times New Roman" pitchFamily="18" charset="0"/>
              </a:rPr>
              <a:t>мокасини</a:t>
            </a:r>
            <a:r>
              <a:rPr lang="ru-RU" sz="1800" dirty="0" smtClean="0">
                <a:solidFill>
                  <a:schemeClr val="tx1"/>
                </a:solidFill>
                <a:latin typeface="Times New Roman" pitchFamily="18" charset="0"/>
                <a:cs typeface="Times New Roman" pitchFamily="18" charset="0"/>
              </a:rPr>
              <a:t>. </a:t>
            </a:r>
            <a:endParaRPr lang="uk-UA" sz="1800" dirty="0">
              <a:solidFill>
                <a:schemeClr val="tx1"/>
              </a:solidFill>
            </a:endParaRPr>
          </a:p>
        </p:txBody>
      </p:sp>
      <p:sp>
        <p:nvSpPr>
          <p:cNvPr id="6" name="Заголовок 1"/>
          <p:cNvSpPr txBox="1">
            <a:spLocks/>
          </p:cNvSpPr>
          <p:nvPr/>
        </p:nvSpPr>
        <p:spPr>
          <a:xfrm>
            <a:off x="333555" y="1484783"/>
            <a:ext cx="8606158" cy="112111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До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найпопулярнішого</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одягу</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хіпстера</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можна</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віднести</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джинси</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скіні</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вузькі</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щільно</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облягаючі</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брюки,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кофти</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з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принтом</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картаті</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сорочки,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кофти</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футболки та майки з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написами</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на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різних</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мовах</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зображеннями</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Лондона,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британського</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прапора,фантастичних</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тварин,тощо</a:t>
            </a:r>
            <a:r>
              <a:rPr kumimoji="0" lang="ru-RU"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endParaRPr kumimoji="0" lang="uk-UA"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9218" name="Picture 2" descr="Hipster Style!"/>
          <p:cNvPicPr>
            <a:picLocks noChangeAspect="1" noChangeArrowheads="1"/>
          </p:cNvPicPr>
          <p:nvPr/>
        </p:nvPicPr>
        <p:blipFill>
          <a:blip r:embed="rId3" cstate="print"/>
          <a:srcRect/>
          <a:stretch>
            <a:fillRect/>
          </a:stretch>
        </p:blipFill>
        <p:spPr bwMode="auto">
          <a:xfrm flipH="1">
            <a:off x="2976098" y="4029485"/>
            <a:ext cx="2906051" cy="2285992"/>
          </a:xfrm>
          <a:prstGeom prst="rect">
            <a:avLst/>
          </a:prstGeom>
          <a:ln>
            <a:noFill/>
          </a:ln>
          <a:effectLst>
            <a:softEdge rad="112500"/>
          </a:effectLst>
        </p:spPr>
      </p:pic>
      <p:pic>
        <p:nvPicPr>
          <p:cNvPr id="9220" name="Picture 4" descr="Хипстеры - стильные неряхи - фото"/>
          <p:cNvPicPr>
            <a:picLocks noChangeAspect="1" noChangeArrowheads="1"/>
          </p:cNvPicPr>
          <p:nvPr/>
        </p:nvPicPr>
        <p:blipFill>
          <a:blip r:embed="rId4" cstate="print"/>
          <a:srcRect/>
          <a:stretch>
            <a:fillRect/>
          </a:stretch>
        </p:blipFill>
        <p:spPr bwMode="auto">
          <a:xfrm>
            <a:off x="329714" y="2709731"/>
            <a:ext cx="2643206" cy="3956208"/>
          </a:xfrm>
          <a:prstGeom prst="rect">
            <a:avLst/>
          </a:prstGeom>
          <a:ln>
            <a:noFill/>
          </a:ln>
          <a:effectLst>
            <a:softEdge rad="112500"/>
          </a:effectLst>
        </p:spPr>
      </p:pic>
      <p:sp>
        <p:nvSpPr>
          <p:cNvPr id="11" name="Прямоугольник 10"/>
          <p:cNvSpPr/>
          <p:nvPr/>
        </p:nvSpPr>
        <p:spPr>
          <a:xfrm>
            <a:off x="2786050" y="5357826"/>
            <a:ext cx="3286148" cy="369332"/>
          </a:xfrm>
          <a:prstGeom prst="rect">
            <a:avLst/>
          </a:prstGeom>
        </p:spPr>
        <p:txBody>
          <a:bodyPr wrap="square">
            <a:spAutoFit/>
          </a:bodyPr>
          <a:lstStyle/>
          <a:p>
            <a:pPr algn="ctr"/>
            <a:r>
              <a:rPr lang="ru-RU" b="1" dirty="0" smtClean="0">
                <a:latin typeface="Times New Roman" pitchFamily="18" charset="0"/>
                <a:cs typeface="Times New Roman" pitchFamily="18" charset="0"/>
              </a:rPr>
              <a:t>. </a:t>
            </a:r>
            <a:endParaRPr lang="uk-UA"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214282" y="1837368"/>
            <a:ext cx="8537116" cy="2286016"/>
          </a:xfrm>
        </p:spPr>
        <p:txBody>
          <a:bodyPr>
            <a:normAutofit/>
          </a:bodyPr>
          <a:lstStyle/>
          <a:p>
            <a:pPr>
              <a:buNone/>
            </a:pPr>
            <a:r>
              <a:rPr lang="ru-RU" sz="2000" dirty="0" err="1" smtClean="0">
                <a:latin typeface="Times New Roman" pitchFamily="18" charset="0"/>
                <a:cs typeface="Times New Roman" pitchFamily="18" charset="0"/>
              </a:rPr>
              <a:t>Трешівці</a:t>
            </a:r>
            <a:r>
              <a:rPr lang="ru-RU" sz="2000" dirty="0" smtClean="0">
                <a:latin typeface="Times New Roman" pitchFamily="18" charset="0"/>
                <a:cs typeface="Times New Roman" pitchFamily="18" charset="0"/>
              </a:rPr>
              <a:t> не </a:t>
            </a:r>
            <a:r>
              <a:rPr lang="ru-RU" sz="2000" dirty="0" err="1" smtClean="0">
                <a:latin typeface="Times New Roman" pitchFamily="18" charset="0"/>
                <a:cs typeface="Times New Roman" pitchFamily="18" charset="0"/>
              </a:rPr>
              <a:t>слідують</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моді</a:t>
            </a:r>
            <a:r>
              <a:rPr lang="ru-RU" sz="2000" dirty="0" smtClean="0">
                <a:latin typeface="Times New Roman" pitchFamily="18" charset="0"/>
                <a:cs typeface="Times New Roman" pitchFamily="18" charset="0"/>
              </a:rPr>
              <a:t> - </a:t>
            </a:r>
            <a:r>
              <a:rPr lang="ru-RU" sz="2000" dirty="0" err="1" smtClean="0">
                <a:latin typeface="Times New Roman" pitchFamily="18" charset="0"/>
                <a:cs typeface="Times New Roman" pitchFamily="18" charset="0"/>
              </a:rPr>
              <a:t>якщо</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всі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починають</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носити</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облягаючі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джинси</a:t>
            </a:r>
            <a:r>
              <a:rPr lang="ru-RU" sz="2000" dirty="0" smtClean="0">
                <a:latin typeface="Times New Roman" pitchFamily="18" charset="0"/>
                <a:cs typeface="Times New Roman" pitchFamily="18" charset="0"/>
              </a:rPr>
              <a:t>, вони </a:t>
            </a:r>
            <a:r>
              <a:rPr lang="ru-RU" sz="2000" dirty="0" err="1" smtClean="0">
                <a:latin typeface="Times New Roman" pitchFamily="18" charset="0"/>
                <a:cs typeface="Times New Roman" pitchFamily="18" charset="0"/>
              </a:rPr>
              <a:t>одягають</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кльош</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якщо</a:t>
            </a:r>
            <a:r>
              <a:rPr lang="ru-RU" sz="2000" dirty="0" smtClean="0">
                <a:latin typeface="Times New Roman" pitchFamily="18" charset="0"/>
                <a:cs typeface="Times New Roman" pitchFamily="18" charset="0"/>
              </a:rPr>
              <a:t> в </a:t>
            </a:r>
            <a:r>
              <a:rPr lang="ru-RU" sz="2000" dirty="0" err="1" smtClean="0">
                <a:latin typeface="Times New Roman" pitchFamily="18" charset="0"/>
                <a:cs typeface="Times New Roman" pitchFamily="18" charset="0"/>
              </a:rPr>
              <a:t>цьому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сезоні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популярні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строгі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білі</a:t>
            </a:r>
            <a:r>
              <a:rPr lang="ru-RU" sz="2000" dirty="0" smtClean="0">
                <a:latin typeface="Times New Roman" pitchFamily="18" charset="0"/>
                <a:cs typeface="Times New Roman" pitchFamily="18" charset="0"/>
              </a:rPr>
              <a:t> сорочки, вони </a:t>
            </a:r>
            <a:r>
              <a:rPr lang="ru-RU" sz="2000" dirty="0" err="1" smtClean="0">
                <a:latin typeface="Times New Roman" pitchFamily="18" charset="0"/>
                <a:cs typeface="Times New Roman" pitchFamily="18" charset="0"/>
              </a:rPr>
              <a:t>з</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гордістю</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носитимуть</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чорні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рвані</a:t>
            </a:r>
            <a:r>
              <a:rPr lang="ru-RU" sz="2000" dirty="0" smtClean="0">
                <a:latin typeface="Times New Roman" pitchFamily="18" charset="0"/>
                <a:cs typeface="Times New Roman" pitchFamily="18" charset="0"/>
              </a:rPr>
              <a:t> майки. Дух </a:t>
            </a:r>
            <a:r>
              <a:rPr lang="ru-RU" sz="2000" dirty="0" err="1" smtClean="0">
                <a:latin typeface="Times New Roman" pitchFamily="18" charset="0"/>
                <a:cs typeface="Times New Roman" pitchFamily="18" charset="0"/>
              </a:rPr>
              <a:t>протиріччя</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виклик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суспільству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прагнення</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протиставити</a:t>
            </a:r>
            <a:r>
              <a:rPr lang="ru-RU" sz="2000" dirty="0" smtClean="0">
                <a:latin typeface="Times New Roman" pitchFamily="18" charset="0"/>
                <a:cs typeface="Times New Roman" pitchFamily="18" charset="0"/>
              </a:rPr>
              <a:t> себе </a:t>
            </a:r>
            <a:r>
              <a:rPr lang="ru-RU" sz="2000" dirty="0" err="1" smtClean="0">
                <a:latin typeface="Times New Roman" pitchFamily="18" charset="0"/>
                <a:cs typeface="Times New Roman" pitchFamily="18" charset="0"/>
              </a:rPr>
              <a:t>більшості</a:t>
            </a:r>
            <a:r>
              <a:rPr lang="ru-RU" sz="2000" dirty="0" smtClean="0">
                <a:latin typeface="Times New Roman" pitchFamily="18" charset="0"/>
                <a:cs typeface="Times New Roman" pitchFamily="18" charset="0"/>
              </a:rPr>
              <a:t> — у </a:t>
            </a:r>
            <a:r>
              <a:rPr lang="ru-RU" sz="2000" dirty="0" err="1" smtClean="0">
                <a:latin typeface="Times New Roman" pitchFamily="18" charset="0"/>
                <a:cs typeface="Times New Roman" pitchFamily="18" charset="0"/>
              </a:rPr>
              <a:t>цьому</a:t>
            </a:r>
            <a:r>
              <a:rPr lang="ru-RU" sz="2000" dirty="0" smtClean="0">
                <a:latin typeface="Times New Roman" pitchFamily="18" charset="0"/>
                <a:cs typeface="Times New Roman" pitchFamily="18" charset="0"/>
              </a:rPr>
              <a:t> весь </a:t>
            </a:r>
            <a:r>
              <a:rPr lang="ru-RU" sz="2000" dirty="0" err="1" smtClean="0">
                <a:latin typeface="Times New Roman" pitchFamily="18" charset="0"/>
                <a:cs typeface="Times New Roman" pitchFamily="18" charset="0"/>
              </a:rPr>
              <a:t>треш</a:t>
            </a:r>
            <a:r>
              <a:rPr lang="ru-RU" sz="2000" dirty="0" smtClean="0">
                <a:latin typeface="Times New Roman" pitchFamily="18" charset="0"/>
                <a:cs typeface="Times New Roman" pitchFamily="18" charset="0"/>
              </a:rPr>
              <a:t>.</a:t>
            </a:r>
            <a:endParaRPr lang="uk-UA" sz="2000" dirty="0">
              <a:latin typeface="Times New Roman" pitchFamily="18" charset="0"/>
              <a:cs typeface="Times New Roman" pitchFamily="18" charset="0"/>
            </a:endParaRPr>
          </a:p>
        </p:txBody>
      </p:sp>
      <p:sp>
        <p:nvSpPr>
          <p:cNvPr id="5" name="Прямоугольник 4"/>
          <p:cNvSpPr/>
          <p:nvPr/>
        </p:nvSpPr>
        <p:spPr>
          <a:xfrm>
            <a:off x="214282" y="188640"/>
            <a:ext cx="8750206" cy="1631216"/>
          </a:xfrm>
          <a:prstGeom prst="rect">
            <a:avLst/>
          </a:prstGeom>
        </p:spPr>
        <p:txBody>
          <a:bodyPr wrap="square">
            <a:spAutoFit/>
          </a:bodyPr>
          <a:lstStyle/>
          <a:p>
            <a:r>
              <a:rPr lang="ru-RU" b="1" dirty="0" smtClean="0">
                <a:latin typeface="Times New Roman" pitchFamily="18" charset="0"/>
                <a:cs typeface="Times New Roman" pitchFamily="18" charset="0"/>
              </a:rPr>
              <a:t>   </a:t>
            </a:r>
            <a:r>
              <a:rPr lang="ru-RU" sz="2000" b="1" i="1" dirty="0" err="1">
                <a:solidFill>
                  <a:srgbClr val="C00000"/>
                </a:solidFill>
                <a:latin typeface="Times New Roman" pitchFamily="18" charset="0"/>
                <a:cs typeface="Times New Roman" pitchFamily="18" charset="0"/>
              </a:rPr>
              <a:t>Треш</a:t>
            </a:r>
            <a:r>
              <a:rPr lang="ru-RU" sz="2800" b="1" i="1" dirty="0">
                <a:solidFill>
                  <a:srgbClr val="00B050"/>
                </a:solidFill>
                <a:latin typeface="Times New Roman" pitchFamily="18" charset="0"/>
                <a:cs typeface="Times New Roman" pitchFamily="18" charset="0"/>
              </a:rPr>
              <a:t> </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ніяких</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правил. Суть і </a:t>
            </a:r>
            <a:r>
              <a:rPr lang="ru-RU" dirty="0" err="1" smtClean="0">
                <a:latin typeface="Times New Roman" pitchFamily="18" charset="0"/>
                <a:cs typeface="Times New Roman" pitchFamily="18" charset="0"/>
              </a:rPr>
              <a:t>особливість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трешу</a:t>
            </a:r>
            <a:r>
              <a:rPr lang="ru-RU" dirty="0" smtClean="0">
                <a:latin typeface="Times New Roman" pitchFamily="18" charset="0"/>
                <a:cs typeface="Times New Roman" pitchFamily="18" charset="0"/>
              </a:rPr>
              <a:t> — не </a:t>
            </a:r>
            <a:r>
              <a:rPr lang="ru-RU" dirty="0" err="1" smtClean="0">
                <a:latin typeface="Times New Roman" pitchFamily="18" charset="0"/>
                <a:cs typeface="Times New Roman" pitchFamily="18" charset="0"/>
              </a:rPr>
              <a:t>слідувати</a:t>
            </a:r>
            <a:r>
              <a:rPr lang="ru-RU" dirty="0" smtClean="0">
                <a:latin typeface="Times New Roman" pitchFamily="18" charset="0"/>
                <a:cs typeface="Times New Roman" pitchFamily="18" charset="0"/>
              </a:rPr>
              <a:t> стандартам, </a:t>
            </a:r>
            <a:r>
              <a:rPr lang="ru-RU" dirty="0" err="1" smtClean="0">
                <a:latin typeface="Times New Roman" pitchFamily="18" charset="0"/>
                <a:cs typeface="Times New Roman" pitchFamily="18" charset="0"/>
              </a:rPr>
              <a:t>поводитись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одягатись</a:t>
            </a:r>
            <a:r>
              <a:rPr lang="ru-RU" dirty="0" smtClean="0">
                <a:latin typeface="Times New Roman" pitchFamily="18" charset="0"/>
                <a:cs typeface="Times New Roman" pitchFamily="18" charset="0"/>
              </a:rPr>
              <a:t> і </a:t>
            </a:r>
            <a:r>
              <a:rPr lang="ru-RU" dirty="0" err="1" smtClean="0">
                <a:latin typeface="Times New Roman" pitchFamily="18" charset="0"/>
                <a:cs typeface="Times New Roman" pitchFamily="18" charset="0"/>
              </a:rPr>
              <a:t>жити</a:t>
            </a:r>
            <a:r>
              <a:rPr lang="ru-RU" dirty="0" smtClean="0">
                <a:latin typeface="Times New Roman" pitchFamily="18" charset="0"/>
                <a:cs typeface="Times New Roman" pitchFamily="18" charset="0"/>
              </a:rPr>
              <a:t> так, як </a:t>
            </a:r>
            <a:r>
              <a:rPr lang="ru-RU" dirty="0" err="1" smtClean="0">
                <a:latin typeface="Times New Roman" pitchFamily="18" charset="0"/>
                <a:cs typeface="Times New Roman" pitchFamily="18" charset="0"/>
              </a:rPr>
              <a:t>хочеться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саме</a:t>
            </a:r>
            <a:r>
              <a:rPr lang="ru-RU" dirty="0" smtClean="0">
                <a:latin typeface="Times New Roman" pitchFamily="18" charset="0"/>
                <a:cs typeface="Times New Roman" pitchFamily="18" charset="0"/>
              </a:rPr>
              <a:t> зараз, </a:t>
            </a:r>
            <a:r>
              <a:rPr lang="ru-RU" dirty="0" err="1" smtClean="0">
                <a:latin typeface="Times New Roman" pitchFamily="18" charset="0"/>
                <a:cs typeface="Times New Roman" pitchFamily="18" charset="0"/>
              </a:rPr>
              <a:t>залежно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від</a:t>
            </a:r>
            <a:r>
              <a:rPr lang="ru-RU" dirty="0" smtClean="0">
                <a:latin typeface="Times New Roman" pitchFamily="18" charset="0"/>
                <a:cs typeface="Times New Roman" pitchFamily="18" charset="0"/>
              </a:rPr>
              <a:t> настрою. Цей стиль </a:t>
            </a:r>
            <a:r>
              <a:rPr lang="ru-RU" dirty="0" err="1" smtClean="0">
                <a:latin typeface="Times New Roman" pitchFamily="18" charset="0"/>
                <a:cs typeface="Times New Roman" pitchFamily="18" charset="0"/>
              </a:rPr>
              <a:t>обирають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сміливі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екстравагантні</a:t>
            </a:r>
            <a:r>
              <a:rPr lang="ru-RU" dirty="0" smtClean="0">
                <a:latin typeface="Times New Roman" pitchFamily="18" charset="0"/>
                <a:cs typeface="Times New Roman" pitchFamily="18" charset="0"/>
              </a:rPr>
              <a:t> люди. </a:t>
            </a:r>
            <a:r>
              <a:rPr lang="ru-RU" dirty="0" err="1" smtClean="0">
                <a:latin typeface="Times New Roman" pitchFamily="18" charset="0"/>
                <a:cs typeface="Times New Roman" pitchFamily="18" charset="0"/>
              </a:rPr>
              <a:t>Треш</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ще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називають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сміттєвим</a:t>
            </a:r>
            <a:r>
              <a:rPr lang="ru-RU" dirty="0" smtClean="0">
                <a:latin typeface="Times New Roman" pitchFamily="18" charset="0"/>
                <a:cs typeface="Times New Roman" pitchFamily="18" charset="0"/>
              </a:rPr>
              <a:t> стилем", </a:t>
            </a:r>
            <a:r>
              <a:rPr lang="ru-RU" dirty="0" err="1" smtClean="0">
                <a:latin typeface="Times New Roman" pitchFamily="18" charset="0"/>
                <a:cs typeface="Times New Roman" pitchFamily="18" charset="0"/>
              </a:rPr>
              <a:t>адже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його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представники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полюбляють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поєднувати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непоєднуване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використовувати</a:t>
            </a:r>
            <a:r>
              <a:rPr lang="ru-RU" dirty="0" smtClean="0">
                <a:latin typeface="Times New Roman" pitchFamily="18" charset="0"/>
                <a:cs typeface="Times New Roman" pitchFamily="18" charset="0"/>
              </a:rPr>
              <a:t> для </a:t>
            </a:r>
            <a:r>
              <a:rPr lang="ru-RU" dirty="0" err="1" smtClean="0">
                <a:latin typeface="Times New Roman" pitchFamily="18" charset="0"/>
                <a:cs typeface="Times New Roman" pitchFamily="18" charset="0"/>
              </a:rPr>
              <a:t>створення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свого</a:t>
            </a:r>
            <a:r>
              <a:rPr lang="ru-RU" dirty="0" smtClean="0">
                <a:latin typeface="Times New Roman" pitchFamily="18" charset="0"/>
                <a:cs typeface="Times New Roman" pitchFamily="18" charset="0"/>
              </a:rPr>
              <a:t> образу все, </a:t>
            </a:r>
            <a:r>
              <a:rPr lang="ru-RU" dirty="0" err="1" smtClean="0">
                <a:latin typeface="Times New Roman" pitchFamily="18" charset="0"/>
                <a:cs typeface="Times New Roman" pitchFamily="18" charset="0"/>
              </a:rPr>
              <a:t>що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можливо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неможливо</a:t>
            </a:r>
            <a:r>
              <a:rPr lang="ru-RU" dirty="0" smtClean="0">
                <a:latin typeface="Times New Roman" pitchFamily="18" charset="0"/>
                <a:cs typeface="Times New Roman" pitchFamily="18" charset="0"/>
              </a:rPr>
              <a:t>.</a:t>
            </a:r>
          </a:p>
        </p:txBody>
      </p:sp>
      <p:pic>
        <p:nvPicPr>
          <p:cNvPr id="8196" name="Picture 4" descr="Фото Модный треш: самые необычные наряды с подиумов (фото ..."/>
          <p:cNvPicPr>
            <a:picLocks noChangeAspect="1" noChangeArrowheads="1"/>
          </p:cNvPicPr>
          <p:nvPr/>
        </p:nvPicPr>
        <p:blipFill rotWithShape="1">
          <a:blip r:embed="rId2" cstate="print"/>
          <a:srcRect l="20554"/>
          <a:stretch/>
        </p:blipFill>
        <p:spPr bwMode="auto">
          <a:xfrm>
            <a:off x="5580112" y="3140968"/>
            <a:ext cx="3178253" cy="2340445"/>
          </a:xfrm>
          <a:prstGeom prst="rect">
            <a:avLst/>
          </a:prstGeom>
          <a:ln>
            <a:noFill/>
          </a:ln>
          <a:effectLst>
            <a:softEdge rad="112500"/>
          </a:effectLst>
        </p:spPr>
      </p:pic>
      <p:pic>
        <p:nvPicPr>
          <p:cNvPr id="8198" name="Picture 6" descr="Сумасшествие и трэш: как одеваются «модники» Японии — www.wday.ru"/>
          <p:cNvPicPr>
            <a:picLocks noChangeAspect="1" noChangeArrowheads="1"/>
          </p:cNvPicPr>
          <p:nvPr/>
        </p:nvPicPr>
        <p:blipFill>
          <a:blip r:embed="rId3" cstate="print"/>
          <a:srcRect/>
          <a:stretch>
            <a:fillRect/>
          </a:stretch>
        </p:blipFill>
        <p:spPr bwMode="auto">
          <a:xfrm>
            <a:off x="410749" y="3425393"/>
            <a:ext cx="5087590" cy="3405403"/>
          </a:xfrm>
          <a:prstGeom prst="rect">
            <a:avLst/>
          </a:prstGeom>
          <a:ln>
            <a:noFill/>
          </a:ln>
          <a:effectLst>
            <a:softEdge rad="112500"/>
          </a:effectLst>
        </p:spPr>
      </p:pic>
      <p:sp>
        <p:nvSpPr>
          <p:cNvPr id="7" name="Прямоугольник 6"/>
          <p:cNvSpPr/>
          <p:nvPr/>
        </p:nvSpPr>
        <p:spPr>
          <a:xfrm>
            <a:off x="5364088" y="5733256"/>
            <a:ext cx="3763686" cy="923330"/>
          </a:xfrm>
          <a:prstGeom prst="rect">
            <a:avLst/>
          </a:prstGeom>
        </p:spPr>
        <p:txBody>
          <a:bodyPr wrap="square">
            <a:spAutoFit/>
          </a:bodyPr>
          <a:lstStyle/>
          <a:p>
            <a:r>
              <a:rPr lang="ru-RU" dirty="0" err="1" smtClean="0"/>
              <a:t>Найяскравіша</a:t>
            </a:r>
            <a:r>
              <a:rPr lang="ru-RU" dirty="0" smtClean="0"/>
              <a:t> </a:t>
            </a:r>
            <a:r>
              <a:rPr lang="ru-RU" dirty="0" err="1"/>
              <a:t>представниця</a:t>
            </a:r>
            <a:r>
              <a:rPr lang="ru-RU" dirty="0"/>
              <a:t> — </a:t>
            </a:r>
            <a:r>
              <a:rPr lang="ru-RU" dirty="0" err="1"/>
              <a:t>Леді</a:t>
            </a:r>
            <a:r>
              <a:rPr lang="ru-RU" dirty="0"/>
              <a:t> </a:t>
            </a:r>
            <a:r>
              <a:rPr lang="ru-RU" dirty="0" err="1"/>
              <a:t>Ґаґа</a:t>
            </a:r>
            <a:r>
              <a:rPr lang="ru-RU" dirty="0"/>
              <a:t>, </a:t>
            </a:r>
            <a:r>
              <a:rPr lang="ru-RU" dirty="0" err="1"/>
              <a:t>уся</a:t>
            </a:r>
            <a:r>
              <a:rPr lang="ru-RU" dirty="0"/>
              <a:t> </a:t>
            </a:r>
            <a:r>
              <a:rPr lang="ru-RU" dirty="0" err="1"/>
              <a:t>її</a:t>
            </a:r>
            <a:r>
              <a:rPr lang="ru-RU" dirty="0"/>
              <a:t> </a:t>
            </a:r>
            <a:r>
              <a:rPr lang="ru-RU" dirty="0" err="1"/>
              <a:t>зіркова</a:t>
            </a:r>
            <a:r>
              <a:rPr lang="ru-RU" dirty="0"/>
              <a:t> </a:t>
            </a:r>
            <a:r>
              <a:rPr lang="ru-RU" dirty="0" err="1"/>
              <a:t>кар’єра</a:t>
            </a:r>
            <a:r>
              <a:rPr lang="ru-RU" dirty="0"/>
              <a:t> — </a:t>
            </a:r>
            <a:r>
              <a:rPr lang="ru-RU" dirty="0" err="1"/>
              <a:t>це</a:t>
            </a:r>
            <a:r>
              <a:rPr lang="ru-RU" dirty="0"/>
              <a:t> </a:t>
            </a:r>
            <a:r>
              <a:rPr lang="ru-RU" dirty="0" err="1"/>
              <a:t>треш</a:t>
            </a:r>
            <a:r>
              <a:rPr lang="ru-RU" dirty="0"/>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63272" cy="1426170"/>
          </a:xfrm>
        </p:spPr>
        <p:txBody>
          <a:bodyPr>
            <a:noAutofit/>
          </a:bodyPr>
          <a:lstStyle/>
          <a:p>
            <a:r>
              <a:rPr lang="ru-RU" sz="2400" b="1" dirty="0" err="1" smtClean="0">
                <a:solidFill>
                  <a:srgbClr val="C00000"/>
                </a:solidFill>
                <a:latin typeface="Times New Roman" pitchFamily="18" charset="0"/>
                <a:cs typeface="Times New Roman" pitchFamily="18" charset="0"/>
              </a:rPr>
              <a:t>Сучасна</a:t>
            </a:r>
            <a:r>
              <a:rPr lang="ru-RU" sz="2400" b="1" dirty="0" smtClean="0">
                <a:solidFill>
                  <a:srgbClr val="C00000"/>
                </a:solidFill>
                <a:latin typeface="Times New Roman" pitchFamily="18" charset="0"/>
                <a:cs typeface="Times New Roman" pitchFamily="18" charset="0"/>
              </a:rPr>
              <a:t> мода </a:t>
            </a:r>
            <a:r>
              <a:rPr lang="ru-RU" sz="2400" b="1" dirty="0" err="1" smtClean="0">
                <a:solidFill>
                  <a:srgbClr val="C00000"/>
                </a:solidFill>
                <a:latin typeface="Times New Roman" pitchFamily="18" charset="0"/>
                <a:cs typeface="Times New Roman" pitchFamily="18" charset="0"/>
              </a:rPr>
              <a:t>пропонує</a:t>
            </a:r>
            <a:r>
              <a:rPr lang="ru-RU" sz="2400" b="1" dirty="0" smtClean="0">
                <a:solidFill>
                  <a:srgbClr val="C00000"/>
                </a:solidFill>
                <a:latin typeface="Times New Roman" pitchFamily="18" charset="0"/>
                <a:cs typeface="Times New Roman" pitchFamily="18" charset="0"/>
              </a:rPr>
              <a:t> нам </a:t>
            </a:r>
            <a:r>
              <a:rPr lang="ru-RU" sz="2400" b="1" dirty="0" err="1" smtClean="0">
                <a:solidFill>
                  <a:srgbClr val="C00000"/>
                </a:solidFill>
                <a:latin typeface="Times New Roman" pitchFamily="18" charset="0"/>
                <a:cs typeface="Times New Roman" pitchFamily="18" charset="0"/>
              </a:rPr>
              <a:t>незліченну</a:t>
            </a:r>
            <a:r>
              <a:rPr lang="ru-RU" sz="2400" b="1" dirty="0" smtClean="0">
                <a:solidFill>
                  <a:srgbClr val="C00000"/>
                </a:solidFill>
                <a:latin typeface="Times New Roman" pitchFamily="18" charset="0"/>
                <a:cs typeface="Times New Roman" pitchFamily="18" charset="0"/>
              </a:rPr>
              <a:t> </a:t>
            </a:r>
            <a:r>
              <a:rPr lang="ru-RU" sz="2400" b="1" dirty="0" err="1" smtClean="0">
                <a:solidFill>
                  <a:srgbClr val="C00000"/>
                </a:solidFill>
                <a:latin typeface="Times New Roman" pitchFamily="18" charset="0"/>
                <a:cs typeface="Times New Roman" pitchFamily="18" charset="0"/>
              </a:rPr>
              <a:t>кількість</a:t>
            </a:r>
            <a:r>
              <a:rPr lang="ru-RU" sz="2400" b="1" dirty="0" smtClean="0">
                <a:solidFill>
                  <a:srgbClr val="C00000"/>
                </a:solidFill>
                <a:latin typeface="Times New Roman" pitchFamily="18" charset="0"/>
                <a:cs typeface="Times New Roman" pitchFamily="18" charset="0"/>
              </a:rPr>
              <a:t> </a:t>
            </a:r>
            <a:r>
              <a:rPr lang="ru-RU" sz="2400" b="1" dirty="0" err="1" smtClean="0">
                <a:solidFill>
                  <a:srgbClr val="C00000"/>
                </a:solidFill>
                <a:latin typeface="Times New Roman" pitchFamily="18" charset="0"/>
                <a:cs typeface="Times New Roman" pitchFamily="18" charset="0"/>
              </a:rPr>
              <a:t>варіантів</a:t>
            </a:r>
            <a:r>
              <a:rPr lang="ru-RU" sz="2400" b="1" dirty="0" smtClean="0">
                <a:solidFill>
                  <a:srgbClr val="C00000"/>
                </a:solidFill>
                <a:latin typeface="Times New Roman" pitchFamily="18" charset="0"/>
                <a:cs typeface="Times New Roman" pitchFamily="18" charset="0"/>
              </a:rPr>
              <a:t> для того, </a:t>
            </a:r>
            <a:r>
              <a:rPr lang="ru-RU" sz="2400" b="1" dirty="0" err="1" smtClean="0">
                <a:solidFill>
                  <a:srgbClr val="C00000"/>
                </a:solidFill>
                <a:latin typeface="Times New Roman" pitchFamily="18" charset="0"/>
                <a:cs typeface="Times New Roman" pitchFamily="18" charset="0"/>
              </a:rPr>
              <a:t>щоб</a:t>
            </a:r>
            <a:r>
              <a:rPr lang="ru-RU" sz="2400" b="1" dirty="0" smtClean="0">
                <a:solidFill>
                  <a:srgbClr val="C00000"/>
                </a:solidFill>
                <a:latin typeface="Times New Roman" pitchFamily="18" charset="0"/>
                <a:cs typeface="Times New Roman" pitchFamily="18" charset="0"/>
              </a:rPr>
              <a:t> </a:t>
            </a:r>
            <a:r>
              <a:rPr lang="ru-RU" sz="2400" b="1" dirty="0" err="1" smtClean="0">
                <a:solidFill>
                  <a:srgbClr val="C00000"/>
                </a:solidFill>
                <a:latin typeface="Times New Roman" pitchFamily="18" charset="0"/>
                <a:cs typeface="Times New Roman" pitchFamily="18" charset="0"/>
              </a:rPr>
              <a:t>виглядати</a:t>
            </a:r>
            <a:r>
              <a:rPr lang="ru-RU" sz="2400" b="1" dirty="0" smtClean="0">
                <a:solidFill>
                  <a:srgbClr val="C00000"/>
                </a:solidFill>
                <a:latin typeface="Times New Roman" pitchFamily="18" charset="0"/>
                <a:cs typeface="Times New Roman" pitchFamily="18" charset="0"/>
              </a:rPr>
              <a:t> </a:t>
            </a:r>
            <a:r>
              <a:rPr lang="ru-RU" sz="2400" b="1" dirty="0" err="1" smtClean="0">
                <a:solidFill>
                  <a:srgbClr val="C00000"/>
                </a:solidFill>
                <a:latin typeface="Times New Roman" pitchFamily="18" charset="0"/>
                <a:cs typeface="Times New Roman" pitchFamily="18" charset="0"/>
              </a:rPr>
              <a:t>яскраво</a:t>
            </a:r>
            <a:r>
              <a:rPr lang="ru-RU" sz="2400" b="1" dirty="0" smtClean="0">
                <a:solidFill>
                  <a:srgbClr val="C00000"/>
                </a:solidFill>
                <a:latin typeface="Times New Roman" pitchFamily="18" charset="0"/>
                <a:cs typeface="Times New Roman" pitchFamily="18" charset="0"/>
              </a:rPr>
              <a:t> і </a:t>
            </a:r>
            <a:r>
              <a:rPr lang="ru-RU" sz="2400" b="1" dirty="0" err="1" smtClean="0">
                <a:solidFill>
                  <a:srgbClr val="C00000"/>
                </a:solidFill>
                <a:latin typeface="Times New Roman" pitchFamily="18" charset="0"/>
                <a:cs typeface="Times New Roman" pitchFamily="18" charset="0"/>
              </a:rPr>
              <a:t>цікаво</a:t>
            </a:r>
            <a:r>
              <a:rPr lang="ru-RU" sz="2400" b="1" dirty="0" smtClean="0">
                <a:solidFill>
                  <a:srgbClr val="C00000"/>
                </a:solidFill>
                <a:latin typeface="Times New Roman" pitchFamily="18" charset="0"/>
                <a:cs typeface="Times New Roman" pitchFamily="18" charset="0"/>
              </a:rPr>
              <a:t>. </a:t>
            </a:r>
            <a:r>
              <a:rPr lang="ru-RU" sz="2400" b="1" dirty="0" err="1" smtClean="0">
                <a:solidFill>
                  <a:srgbClr val="C00000"/>
                </a:solidFill>
                <a:latin typeface="Times New Roman" pitchFamily="18" charset="0"/>
                <a:cs typeface="Times New Roman" pitchFamily="18" charset="0"/>
              </a:rPr>
              <a:t>Залишається</a:t>
            </a:r>
            <a:r>
              <a:rPr lang="ru-RU" sz="2400" b="1" dirty="0" smtClean="0">
                <a:solidFill>
                  <a:srgbClr val="C00000"/>
                </a:solidFill>
                <a:latin typeface="Times New Roman" pitchFamily="18" charset="0"/>
                <a:cs typeface="Times New Roman" pitchFamily="18" charset="0"/>
              </a:rPr>
              <a:t> </a:t>
            </a:r>
            <a:r>
              <a:rPr lang="ru-RU" sz="2400" b="1" dirty="0" err="1" smtClean="0">
                <a:solidFill>
                  <a:srgbClr val="C00000"/>
                </a:solidFill>
                <a:latin typeface="Times New Roman" pitchFamily="18" charset="0"/>
                <a:cs typeface="Times New Roman" pitchFamily="18" charset="0"/>
              </a:rPr>
              <a:t>заглянути</a:t>
            </a:r>
            <a:r>
              <a:rPr lang="ru-RU" sz="2400" b="1" dirty="0" smtClean="0">
                <a:solidFill>
                  <a:srgbClr val="C00000"/>
                </a:solidFill>
                <a:latin typeface="Times New Roman" pitchFamily="18" charset="0"/>
                <a:cs typeface="Times New Roman" pitchFamily="18" charset="0"/>
              </a:rPr>
              <a:t> </a:t>
            </a:r>
            <a:r>
              <a:rPr lang="ru-RU" sz="2400" b="1" dirty="0" err="1" smtClean="0">
                <a:solidFill>
                  <a:srgbClr val="C00000"/>
                </a:solidFill>
                <a:latin typeface="Times New Roman" pitchFamily="18" charset="0"/>
                <a:cs typeface="Times New Roman" pitchFamily="18" charset="0"/>
              </a:rPr>
              <a:t>всередину</a:t>
            </a:r>
            <a:r>
              <a:rPr lang="ru-RU" sz="2400" b="1" dirty="0" smtClean="0">
                <a:solidFill>
                  <a:srgbClr val="C00000"/>
                </a:solidFill>
                <a:latin typeface="Times New Roman" pitchFamily="18" charset="0"/>
                <a:cs typeface="Times New Roman" pitchFamily="18" charset="0"/>
              </a:rPr>
              <a:t> себе </a:t>
            </a:r>
            <a:r>
              <a:rPr lang="ru-RU" sz="2400" b="1" dirty="0" err="1" smtClean="0">
                <a:solidFill>
                  <a:srgbClr val="C00000"/>
                </a:solidFill>
                <a:latin typeface="Times New Roman" pitchFamily="18" charset="0"/>
                <a:cs typeface="Times New Roman" pitchFamily="18" charset="0"/>
              </a:rPr>
              <a:t>і</a:t>
            </a:r>
            <a:r>
              <a:rPr lang="ru-RU" sz="2400" b="1" dirty="0" smtClean="0">
                <a:solidFill>
                  <a:srgbClr val="C00000"/>
                </a:solidFill>
                <a:latin typeface="Times New Roman" pitchFamily="18" charset="0"/>
                <a:cs typeface="Times New Roman" pitchFamily="18" charset="0"/>
              </a:rPr>
              <a:t> </a:t>
            </a:r>
            <a:r>
              <a:rPr lang="ru-RU" sz="2400" b="1" dirty="0" err="1" smtClean="0">
                <a:solidFill>
                  <a:srgbClr val="C00000"/>
                </a:solidFill>
                <a:latin typeface="Times New Roman" pitchFamily="18" charset="0"/>
                <a:cs typeface="Times New Roman" pitchFamily="18" charset="0"/>
              </a:rPr>
              <a:t>відобразити</a:t>
            </a:r>
            <a:r>
              <a:rPr lang="ru-RU" sz="2400" b="1" dirty="0" smtClean="0">
                <a:solidFill>
                  <a:srgbClr val="C00000"/>
                </a:solidFill>
                <a:latin typeface="Times New Roman" pitchFamily="18" charset="0"/>
                <a:cs typeface="Times New Roman" pitchFamily="18" charset="0"/>
              </a:rPr>
              <a:t> </a:t>
            </a:r>
            <a:r>
              <a:rPr lang="ru-RU" sz="2400" b="1" dirty="0" err="1" smtClean="0">
                <a:solidFill>
                  <a:srgbClr val="C00000"/>
                </a:solidFill>
                <a:latin typeface="Times New Roman" pitchFamily="18" charset="0"/>
                <a:cs typeface="Times New Roman" pitchFamily="18" charset="0"/>
              </a:rPr>
              <a:t>побачене</a:t>
            </a:r>
            <a:r>
              <a:rPr lang="ru-RU" sz="2400" b="1" dirty="0" smtClean="0">
                <a:solidFill>
                  <a:srgbClr val="C00000"/>
                </a:solidFill>
                <a:latin typeface="Times New Roman" pitchFamily="18" charset="0"/>
                <a:cs typeface="Times New Roman" pitchFamily="18" charset="0"/>
              </a:rPr>
              <a:t> в </a:t>
            </a:r>
            <a:r>
              <a:rPr lang="ru-RU" sz="2400" b="1" dirty="0" err="1" smtClean="0">
                <a:solidFill>
                  <a:srgbClr val="C00000"/>
                </a:solidFill>
                <a:latin typeface="Times New Roman" pitchFamily="18" charset="0"/>
                <a:cs typeface="Times New Roman" pitchFamily="18" charset="0"/>
              </a:rPr>
              <a:t>своєму</a:t>
            </a:r>
            <a:r>
              <a:rPr lang="ru-RU" sz="2400" b="1" dirty="0" smtClean="0">
                <a:solidFill>
                  <a:srgbClr val="C00000"/>
                </a:solidFill>
                <a:latin typeface="Times New Roman" pitchFamily="18" charset="0"/>
                <a:cs typeface="Times New Roman" pitchFamily="18" charset="0"/>
              </a:rPr>
              <a:t> стильному </a:t>
            </a:r>
            <a:r>
              <a:rPr lang="ru-RU" sz="2400" b="1" dirty="0" err="1" smtClean="0">
                <a:solidFill>
                  <a:srgbClr val="C00000"/>
                </a:solidFill>
                <a:latin typeface="Times New Roman" pitchFamily="18" charset="0"/>
                <a:cs typeface="Times New Roman" pitchFamily="18" charset="0"/>
              </a:rPr>
              <a:t>гардеробі</a:t>
            </a:r>
            <a:r>
              <a:rPr lang="ru-RU" sz="2400" b="1" dirty="0" smtClean="0">
                <a:solidFill>
                  <a:srgbClr val="C00000"/>
                </a:solidFill>
                <a:latin typeface="Times New Roman" pitchFamily="18" charset="0"/>
                <a:cs typeface="Times New Roman" pitchFamily="18" charset="0"/>
              </a:rPr>
              <a:t>.</a:t>
            </a:r>
            <a:endParaRPr lang="uk-UA" sz="2400" dirty="0">
              <a:solidFill>
                <a:srgbClr val="C00000"/>
              </a:solidFill>
              <a:latin typeface="Times New Roman" pitchFamily="18" charset="0"/>
              <a:cs typeface="Times New Roman" pitchFamily="18" charset="0"/>
            </a:endParaRPr>
          </a:p>
        </p:txBody>
      </p:sp>
      <p:sp>
        <p:nvSpPr>
          <p:cNvPr id="4" name="Прямоугольник 3"/>
          <p:cNvSpPr/>
          <p:nvPr/>
        </p:nvSpPr>
        <p:spPr>
          <a:xfrm>
            <a:off x="1857356" y="2456795"/>
            <a:ext cx="1714480" cy="4401205"/>
          </a:xfrm>
          <a:prstGeom prst="rect">
            <a:avLst/>
          </a:prstGeom>
        </p:spPr>
        <p:txBody>
          <a:bodyPr wrap="square">
            <a:spAutoFit/>
          </a:bodyPr>
          <a:lstStyle/>
          <a:p>
            <a:pPr algn="ctr"/>
            <a:r>
              <a:rPr lang="ru-RU" dirty="0" smtClean="0"/>
              <a:t> </a:t>
            </a:r>
            <a:r>
              <a:rPr lang="ru-RU" sz="1400" b="1" dirty="0" err="1" smtClean="0">
                <a:solidFill>
                  <a:srgbClr val="C00000"/>
                </a:solidFill>
                <a:latin typeface="Times New Roman" pitchFamily="18" charset="0"/>
                <a:cs typeface="Times New Roman" pitchFamily="18" charset="0"/>
              </a:rPr>
              <a:t>Авангардний</a:t>
            </a:r>
            <a:r>
              <a:rPr lang="ru-RU" sz="1400" b="1" dirty="0" smtClean="0">
                <a:solidFill>
                  <a:srgbClr val="C00000"/>
                </a:solidFill>
                <a:latin typeface="Times New Roman" pitchFamily="18" charset="0"/>
                <a:cs typeface="Times New Roman" pitchFamily="18" charset="0"/>
              </a:rPr>
              <a:t> </a:t>
            </a:r>
            <a:endParaRPr lang="en-US" sz="1400" b="1" dirty="0" smtClean="0">
              <a:solidFill>
                <a:srgbClr val="C00000"/>
              </a:solidFill>
              <a:latin typeface="Times New Roman" pitchFamily="18" charset="0"/>
              <a:cs typeface="Times New Roman" pitchFamily="18" charset="0"/>
            </a:endParaRPr>
          </a:p>
          <a:p>
            <a:pPr algn="ctr"/>
            <a:r>
              <a:rPr lang="ru-RU" sz="1400" b="1" dirty="0" smtClean="0">
                <a:solidFill>
                  <a:srgbClr val="C00000"/>
                </a:solidFill>
                <a:latin typeface="Times New Roman" pitchFamily="18" charset="0"/>
                <a:cs typeface="Times New Roman" pitchFamily="18" charset="0"/>
              </a:rPr>
              <a:t> </a:t>
            </a:r>
            <a:r>
              <a:rPr lang="ru-RU" sz="1400" b="1" dirty="0" err="1" smtClean="0">
                <a:solidFill>
                  <a:srgbClr val="C00000"/>
                </a:solidFill>
                <a:latin typeface="Times New Roman" pitchFamily="18" charset="0"/>
                <a:cs typeface="Times New Roman" pitchFamily="18" charset="0"/>
              </a:rPr>
              <a:t>Авіатор</a:t>
            </a:r>
            <a:r>
              <a:rPr lang="ru-RU" sz="1400" b="1" dirty="0" smtClean="0">
                <a:solidFill>
                  <a:srgbClr val="C00000"/>
                </a:solidFill>
                <a:latin typeface="Times New Roman" pitchFamily="18" charset="0"/>
                <a:cs typeface="Times New Roman" pitchFamily="18" charset="0"/>
              </a:rPr>
              <a:t>  </a:t>
            </a:r>
            <a:endParaRPr lang="en-US" sz="1400" b="1" dirty="0" smtClean="0">
              <a:solidFill>
                <a:srgbClr val="C00000"/>
              </a:solidFill>
              <a:latin typeface="Times New Roman" pitchFamily="18" charset="0"/>
              <a:cs typeface="Times New Roman" pitchFamily="18" charset="0"/>
            </a:endParaRPr>
          </a:p>
          <a:p>
            <a:pPr algn="ctr"/>
            <a:r>
              <a:rPr lang="ru-RU" sz="1400" b="1" dirty="0" err="1" smtClean="0">
                <a:solidFill>
                  <a:srgbClr val="C00000"/>
                </a:solidFill>
                <a:latin typeface="Times New Roman" pitchFamily="18" charset="0"/>
                <a:cs typeface="Times New Roman" pitchFamily="18" charset="0"/>
              </a:rPr>
              <a:t>Азіатський</a:t>
            </a:r>
            <a:r>
              <a:rPr lang="ru-RU" sz="1400" b="1" dirty="0" smtClean="0">
                <a:solidFill>
                  <a:srgbClr val="C00000"/>
                </a:solidFill>
                <a:latin typeface="Times New Roman" pitchFamily="18" charset="0"/>
                <a:cs typeface="Times New Roman" pitchFamily="18" charset="0"/>
              </a:rPr>
              <a:t>  </a:t>
            </a:r>
            <a:endParaRPr lang="en-US" sz="1400" b="1" dirty="0" smtClean="0">
              <a:solidFill>
                <a:srgbClr val="C00000"/>
              </a:solidFill>
              <a:latin typeface="Times New Roman" pitchFamily="18" charset="0"/>
              <a:cs typeface="Times New Roman" pitchFamily="18" charset="0"/>
            </a:endParaRPr>
          </a:p>
          <a:p>
            <a:pPr algn="ctr"/>
            <a:r>
              <a:rPr lang="ru-RU" sz="1400" b="1" dirty="0" err="1" smtClean="0">
                <a:solidFill>
                  <a:srgbClr val="C00000"/>
                </a:solidFill>
                <a:latin typeface="Times New Roman" pitchFamily="18" charset="0"/>
                <a:cs typeface="Times New Roman" pitchFamily="18" charset="0"/>
              </a:rPr>
              <a:t>Академічний</a:t>
            </a:r>
            <a:r>
              <a:rPr lang="ru-RU" sz="1400" b="1" dirty="0" smtClean="0">
                <a:solidFill>
                  <a:srgbClr val="C00000"/>
                </a:solidFill>
                <a:latin typeface="Times New Roman" pitchFamily="18" charset="0"/>
                <a:cs typeface="Times New Roman" pitchFamily="18" charset="0"/>
              </a:rPr>
              <a:t>  </a:t>
            </a:r>
            <a:endParaRPr lang="en-US" sz="1400" b="1" dirty="0" smtClean="0">
              <a:solidFill>
                <a:srgbClr val="C00000"/>
              </a:solidFill>
              <a:latin typeface="Times New Roman" pitchFamily="18" charset="0"/>
              <a:cs typeface="Times New Roman" pitchFamily="18" charset="0"/>
            </a:endParaRPr>
          </a:p>
          <a:p>
            <a:pPr algn="ctr"/>
            <a:r>
              <a:rPr lang="ru-RU" sz="1400" b="1" dirty="0" err="1" smtClean="0">
                <a:solidFill>
                  <a:srgbClr val="C00000"/>
                </a:solidFill>
                <a:latin typeface="Times New Roman" pitchFamily="18" charset="0"/>
                <a:cs typeface="Times New Roman" pitchFamily="18" charset="0"/>
              </a:rPr>
              <a:t>Анімалізм</a:t>
            </a:r>
            <a:r>
              <a:rPr lang="ru-RU" sz="1400" b="1" dirty="0" smtClean="0">
                <a:solidFill>
                  <a:srgbClr val="C00000"/>
                </a:solidFill>
                <a:latin typeface="Times New Roman" pitchFamily="18" charset="0"/>
                <a:cs typeface="Times New Roman" pitchFamily="18" charset="0"/>
              </a:rPr>
              <a:t>  </a:t>
            </a:r>
          </a:p>
          <a:p>
            <a:pPr algn="ctr"/>
            <a:r>
              <a:rPr lang="ru-RU" sz="1400" b="1" dirty="0" smtClean="0">
                <a:solidFill>
                  <a:srgbClr val="C00000"/>
                </a:solidFill>
                <a:latin typeface="Times New Roman" pitchFamily="18" charset="0"/>
                <a:cs typeface="Times New Roman" pitchFamily="18" charset="0"/>
              </a:rPr>
              <a:t>Ар -</a:t>
            </a:r>
            <a:r>
              <a:rPr lang="ru-RU" sz="1400" b="1" dirty="0" err="1" smtClean="0">
                <a:solidFill>
                  <a:srgbClr val="C00000"/>
                </a:solidFill>
                <a:latin typeface="Times New Roman" pitchFamily="18" charset="0"/>
                <a:cs typeface="Times New Roman" pitchFamily="18" charset="0"/>
              </a:rPr>
              <a:t>деко</a:t>
            </a:r>
            <a:r>
              <a:rPr lang="ru-RU" sz="1400" b="1" dirty="0" smtClean="0">
                <a:solidFill>
                  <a:srgbClr val="C00000"/>
                </a:solidFill>
                <a:latin typeface="Times New Roman" pitchFamily="18" charset="0"/>
                <a:cs typeface="Times New Roman" pitchFamily="18" charset="0"/>
              </a:rPr>
              <a:t> </a:t>
            </a:r>
          </a:p>
          <a:p>
            <a:pPr algn="ctr"/>
            <a:r>
              <a:rPr lang="ru-RU" sz="1400" b="1" dirty="0" smtClean="0">
                <a:solidFill>
                  <a:srgbClr val="C00000"/>
                </a:solidFill>
                <a:latin typeface="Times New Roman" pitchFamily="18" charset="0"/>
                <a:cs typeface="Times New Roman" pitchFamily="18" charset="0"/>
              </a:rPr>
              <a:t> </a:t>
            </a:r>
            <a:r>
              <a:rPr lang="ru-RU" sz="1400" b="1" dirty="0" err="1" smtClean="0">
                <a:solidFill>
                  <a:srgbClr val="C00000"/>
                </a:solidFill>
                <a:latin typeface="Times New Roman" pitchFamily="18" charset="0"/>
                <a:cs typeface="Times New Roman" pitchFamily="18" charset="0"/>
              </a:rPr>
              <a:t>Аскетичний</a:t>
            </a:r>
            <a:r>
              <a:rPr lang="ru-RU" sz="1400" b="1" dirty="0" smtClean="0">
                <a:solidFill>
                  <a:srgbClr val="C00000"/>
                </a:solidFill>
                <a:latin typeface="Times New Roman" pitchFamily="18" charset="0"/>
                <a:cs typeface="Times New Roman" pitchFamily="18" charset="0"/>
              </a:rPr>
              <a:t> </a:t>
            </a:r>
            <a:endParaRPr lang="en-US" sz="1400" b="1" dirty="0" smtClean="0">
              <a:solidFill>
                <a:srgbClr val="C00000"/>
              </a:solidFill>
              <a:latin typeface="Times New Roman" pitchFamily="18" charset="0"/>
              <a:cs typeface="Times New Roman" pitchFamily="18" charset="0"/>
            </a:endParaRPr>
          </a:p>
          <a:p>
            <a:pPr algn="ctr"/>
            <a:r>
              <a:rPr lang="ru-RU" sz="1400" b="1" dirty="0" smtClean="0">
                <a:solidFill>
                  <a:srgbClr val="C00000"/>
                </a:solidFill>
                <a:latin typeface="Times New Roman" pitchFamily="18" charset="0"/>
                <a:cs typeface="Times New Roman" pitchFamily="18" charset="0"/>
              </a:rPr>
              <a:t> </a:t>
            </a:r>
            <a:r>
              <a:rPr lang="ru-RU" sz="1400" b="1" dirty="0" err="1" smtClean="0">
                <a:solidFill>
                  <a:srgbClr val="C00000"/>
                </a:solidFill>
                <a:latin typeface="Times New Roman" pitchFamily="18" charset="0"/>
                <a:cs typeface="Times New Roman" pitchFamily="18" charset="0"/>
              </a:rPr>
              <a:t>Балетний</a:t>
            </a:r>
            <a:r>
              <a:rPr lang="ru-RU" sz="1400" b="1" dirty="0" smtClean="0">
                <a:solidFill>
                  <a:srgbClr val="C00000"/>
                </a:solidFill>
                <a:latin typeface="Times New Roman" pitchFamily="18" charset="0"/>
                <a:cs typeface="Times New Roman" pitchFamily="18" charset="0"/>
              </a:rPr>
              <a:t>  </a:t>
            </a:r>
          </a:p>
          <a:p>
            <a:pPr algn="ctr"/>
            <a:r>
              <a:rPr lang="ru-RU" sz="1400" b="1" dirty="0" err="1" smtClean="0">
                <a:solidFill>
                  <a:srgbClr val="C00000"/>
                </a:solidFill>
                <a:latin typeface="Times New Roman" pitchFamily="18" charset="0"/>
                <a:cs typeface="Times New Roman" pitchFamily="18" charset="0"/>
              </a:rPr>
              <a:t>Бебі</a:t>
            </a:r>
            <a:r>
              <a:rPr lang="ru-RU" sz="1400" b="1" dirty="0" smtClean="0">
                <a:solidFill>
                  <a:srgbClr val="C00000"/>
                </a:solidFill>
                <a:latin typeface="Times New Roman" pitchFamily="18" charset="0"/>
                <a:cs typeface="Times New Roman" pitchFamily="18" charset="0"/>
              </a:rPr>
              <a:t> дол </a:t>
            </a:r>
            <a:endParaRPr lang="en-US" sz="1400" b="1" dirty="0" smtClean="0">
              <a:solidFill>
                <a:srgbClr val="C00000"/>
              </a:solidFill>
              <a:latin typeface="Times New Roman" pitchFamily="18" charset="0"/>
              <a:cs typeface="Times New Roman" pitchFamily="18" charset="0"/>
            </a:endParaRPr>
          </a:p>
          <a:p>
            <a:pPr algn="ctr"/>
            <a:r>
              <a:rPr lang="ru-RU" sz="1400" b="1" dirty="0" smtClean="0">
                <a:solidFill>
                  <a:srgbClr val="C00000"/>
                </a:solidFill>
                <a:latin typeface="Times New Roman" pitchFamily="18" charset="0"/>
                <a:cs typeface="Times New Roman" pitchFamily="18" charset="0"/>
              </a:rPr>
              <a:t> </a:t>
            </a:r>
            <a:r>
              <a:rPr lang="ru-RU" sz="1400" b="1" dirty="0" err="1" smtClean="0">
                <a:solidFill>
                  <a:srgbClr val="C00000"/>
                </a:solidFill>
                <a:latin typeface="Times New Roman" pitchFamily="18" charset="0"/>
                <a:cs typeface="Times New Roman" pitchFamily="18" charset="0"/>
              </a:rPr>
              <a:t>Богемний</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Бодіфешн</a:t>
            </a:r>
            <a:r>
              <a:rPr lang="ru-RU" sz="1400" b="1" dirty="0" smtClean="0">
                <a:solidFill>
                  <a:srgbClr val="C00000"/>
                </a:solidFill>
                <a:latin typeface="Times New Roman" pitchFamily="18" charset="0"/>
                <a:cs typeface="Times New Roman" pitchFamily="18" charset="0"/>
              </a:rPr>
              <a:t>  </a:t>
            </a:r>
          </a:p>
          <a:p>
            <a:pPr algn="ctr"/>
            <a:r>
              <a:rPr lang="ru-RU" sz="1400" b="1" dirty="0" err="1" smtClean="0">
                <a:solidFill>
                  <a:srgbClr val="C00000"/>
                </a:solidFill>
                <a:latin typeface="Times New Roman" pitchFamily="18" charset="0"/>
                <a:cs typeface="Times New Roman" pitchFamily="18" charset="0"/>
              </a:rPr>
              <a:t>Бохо</a:t>
            </a:r>
            <a:endParaRPr lang="ru-RU" sz="1400" b="1" dirty="0" smtClean="0">
              <a:solidFill>
                <a:srgbClr val="C00000"/>
              </a:solidFill>
              <a:latin typeface="Times New Roman" pitchFamily="18" charset="0"/>
              <a:cs typeface="Times New Roman" pitchFamily="18" charset="0"/>
            </a:endParaRPr>
          </a:p>
          <a:p>
            <a:pPr algn="ctr"/>
            <a:r>
              <a:rPr lang="ru-RU" sz="1400" b="1" dirty="0" smtClean="0">
                <a:solidFill>
                  <a:srgbClr val="C00000"/>
                </a:solidFill>
                <a:latin typeface="Times New Roman" pitchFamily="18" charset="0"/>
                <a:cs typeface="Times New Roman" pitchFamily="18" charset="0"/>
              </a:rPr>
              <a:t>Вамп</a:t>
            </a:r>
          </a:p>
          <a:p>
            <a:pPr algn="ctr"/>
            <a:r>
              <a:rPr lang="ru-RU" sz="1400" b="1" dirty="0" smtClean="0">
                <a:solidFill>
                  <a:srgbClr val="C00000"/>
                </a:solidFill>
                <a:latin typeface="Times New Roman" pitchFamily="18" charset="0"/>
                <a:cs typeface="Times New Roman" pitchFamily="18" charset="0"/>
              </a:rPr>
              <a:t>Вестерн</a:t>
            </a:r>
          </a:p>
          <a:p>
            <a:pPr algn="ctr"/>
            <a:r>
              <a:rPr lang="ru-RU" sz="1400" b="1" dirty="0" err="1" smtClean="0">
                <a:solidFill>
                  <a:srgbClr val="C00000"/>
                </a:solidFill>
                <a:latin typeface="Times New Roman" pitchFamily="18" charset="0"/>
                <a:cs typeface="Times New Roman" pitchFamily="18" charset="0"/>
              </a:rPr>
              <a:t>Вінтаж</a:t>
            </a:r>
            <a:endParaRPr lang="ru-RU" sz="1400" b="1" dirty="0" smtClean="0">
              <a:solidFill>
                <a:srgbClr val="C00000"/>
              </a:solidFill>
              <a:latin typeface="Times New Roman" pitchFamily="18" charset="0"/>
              <a:cs typeface="Times New Roman" pitchFamily="18" charset="0"/>
            </a:endParaRPr>
          </a:p>
          <a:p>
            <a:pPr algn="ctr"/>
            <a:r>
              <a:rPr lang="ru-RU" sz="1400" b="1" dirty="0" err="1" smtClean="0">
                <a:solidFill>
                  <a:srgbClr val="C00000"/>
                </a:solidFill>
                <a:latin typeface="Times New Roman" pitchFamily="18" charset="0"/>
                <a:cs typeface="Times New Roman" pitchFamily="18" charset="0"/>
              </a:rPr>
              <a:t>Східний</a:t>
            </a:r>
            <a:endParaRPr lang="ru-RU" sz="1400" b="1" dirty="0" smtClean="0">
              <a:solidFill>
                <a:srgbClr val="C00000"/>
              </a:solidFill>
              <a:latin typeface="Times New Roman" pitchFamily="18" charset="0"/>
              <a:cs typeface="Times New Roman" pitchFamily="18" charset="0"/>
            </a:endParaRPr>
          </a:p>
          <a:p>
            <a:pPr algn="ctr"/>
            <a:endParaRPr lang="ru-RU" sz="1400" b="1" dirty="0" smtClean="0">
              <a:latin typeface="Times New Roman" pitchFamily="18" charset="0"/>
              <a:cs typeface="Times New Roman" pitchFamily="18" charset="0"/>
            </a:endParaRPr>
          </a:p>
          <a:p>
            <a:pPr algn="ctr"/>
            <a:r>
              <a:rPr lang="ru-RU" sz="1400" b="1" dirty="0" smtClean="0">
                <a:latin typeface="Times New Roman" pitchFamily="18" charset="0"/>
                <a:cs typeface="Times New Roman" pitchFamily="18" charset="0"/>
              </a:rPr>
              <a:t/>
            </a:r>
            <a:br>
              <a:rPr lang="ru-RU" sz="1400" b="1" dirty="0" smtClean="0">
                <a:latin typeface="Times New Roman" pitchFamily="18" charset="0"/>
                <a:cs typeface="Times New Roman" pitchFamily="18" charset="0"/>
              </a:rPr>
            </a:br>
            <a:r>
              <a:rPr lang="ru-RU" sz="1200" dirty="0" smtClean="0"/>
              <a:t/>
            </a:r>
            <a:br>
              <a:rPr lang="ru-RU" sz="1200" dirty="0" smtClean="0"/>
            </a:br>
            <a:endParaRPr lang="ru-RU" sz="1200" dirty="0"/>
          </a:p>
        </p:txBody>
      </p:sp>
      <p:sp>
        <p:nvSpPr>
          <p:cNvPr id="5" name="Прямоугольник 4"/>
          <p:cNvSpPr/>
          <p:nvPr/>
        </p:nvSpPr>
        <p:spPr>
          <a:xfrm>
            <a:off x="6715140" y="2357430"/>
            <a:ext cx="1714480" cy="3539430"/>
          </a:xfrm>
          <a:prstGeom prst="rect">
            <a:avLst/>
          </a:prstGeom>
        </p:spPr>
        <p:txBody>
          <a:bodyPr wrap="square">
            <a:spAutoFit/>
          </a:bodyPr>
          <a:lstStyle/>
          <a:p>
            <a:pPr algn="ctr"/>
            <a:r>
              <a:rPr lang="ru-RU" sz="1400" b="1" dirty="0" err="1" smtClean="0">
                <a:solidFill>
                  <a:srgbClr val="C00000"/>
                </a:solidFill>
                <a:latin typeface="Times New Roman" pitchFamily="18" charset="0"/>
                <a:cs typeface="Times New Roman" pitchFamily="18" charset="0"/>
              </a:rPr>
              <a:t>Жокейський</a:t>
            </a:r>
            <a:endParaRPr lang="ru-RU" sz="1400" b="1" dirty="0" smtClean="0">
              <a:solidFill>
                <a:srgbClr val="C00000"/>
              </a:solidFill>
              <a:latin typeface="Times New Roman" pitchFamily="18" charset="0"/>
              <a:cs typeface="Times New Roman" pitchFamily="18" charset="0"/>
            </a:endParaRPr>
          </a:p>
          <a:p>
            <a:pPr algn="ctr"/>
            <a:r>
              <a:rPr lang="ru-RU" sz="1400" b="1" dirty="0" err="1" smtClean="0">
                <a:solidFill>
                  <a:srgbClr val="C00000"/>
                </a:solidFill>
                <a:latin typeface="Times New Roman" pitchFamily="18" charset="0"/>
                <a:cs typeface="Times New Roman" pitchFamily="18" charset="0"/>
              </a:rPr>
              <a:t>Імперський</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Індійський</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Кантрі</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Конструктивний</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Космічний</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Морський</a:t>
            </a:r>
            <a:endParaRPr lang="ru-RU" sz="1400" b="1" dirty="0" smtClean="0">
              <a:solidFill>
                <a:srgbClr val="C00000"/>
              </a:solidFill>
              <a:latin typeface="Times New Roman" pitchFamily="18" charset="0"/>
              <a:cs typeface="Times New Roman" pitchFamily="18" charset="0"/>
            </a:endParaRPr>
          </a:p>
          <a:p>
            <a:pPr algn="ctr"/>
            <a:r>
              <a:rPr lang="ru-RU" sz="1400" b="1" dirty="0" err="1" smtClean="0">
                <a:solidFill>
                  <a:srgbClr val="C00000"/>
                </a:solidFill>
                <a:latin typeface="Times New Roman" pitchFamily="18" charset="0"/>
                <a:cs typeface="Times New Roman" pitchFamily="18" charset="0"/>
              </a:rPr>
              <a:t>Мінімалізм</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Нью</a:t>
            </a:r>
            <a:r>
              <a:rPr lang="ru-RU" sz="1400" b="1" dirty="0" smtClean="0">
                <a:solidFill>
                  <a:srgbClr val="C00000"/>
                </a:solidFill>
                <a:latin typeface="Times New Roman" pitchFamily="18" charset="0"/>
                <a:cs typeface="Times New Roman" pitchFamily="18" charset="0"/>
              </a:rPr>
              <a:t> лук </a:t>
            </a:r>
            <a:br>
              <a:rPr lang="ru-RU" sz="1400" b="1" dirty="0" smtClean="0">
                <a:solidFill>
                  <a:srgbClr val="C00000"/>
                </a:solidFill>
                <a:latin typeface="Times New Roman" pitchFamily="18" charset="0"/>
                <a:cs typeface="Times New Roman" pitchFamily="18" charset="0"/>
              </a:rPr>
            </a:br>
            <a:r>
              <a:rPr lang="ru-RU" sz="1400" b="1" dirty="0" smtClean="0">
                <a:solidFill>
                  <a:srgbClr val="C00000"/>
                </a:solidFill>
                <a:latin typeface="Times New Roman" pitchFamily="18" charset="0"/>
                <a:cs typeface="Times New Roman" pitchFamily="18" charset="0"/>
              </a:rPr>
              <a:t> </a:t>
            </a:r>
            <a:r>
              <a:rPr lang="ru-RU" sz="1400" b="1" dirty="0" err="1" smtClean="0">
                <a:solidFill>
                  <a:srgbClr val="C00000"/>
                </a:solidFill>
                <a:latin typeface="Times New Roman" pitchFamily="18" charset="0"/>
                <a:cs typeface="Times New Roman" pitchFamily="18" charset="0"/>
              </a:rPr>
              <a:t>Оверсайз</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smtClean="0">
                <a:solidFill>
                  <a:srgbClr val="C00000"/>
                </a:solidFill>
                <a:latin typeface="Times New Roman" pitchFamily="18" charset="0"/>
                <a:cs typeface="Times New Roman" pitchFamily="18" charset="0"/>
              </a:rPr>
              <a:t>Панк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Піжамний</a:t>
            </a:r>
            <a:r>
              <a:rPr lang="ru-RU" sz="1400" b="1" dirty="0" smtClean="0">
                <a:solidFill>
                  <a:srgbClr val="C00000"/>
                </a:solidFill>
                <a:latin typeface="Times New Roman" pitchFamily="18" charset="0"/>
                <a:cs typeface="Times New Roman" pitchFamily="18" charset="0"/>
              </a:rPr>
              <a:t/>
            </a:r>
            <a:br>
              <a:rPr lang="ru-RU" sz="1400" b="1" dirty="0" smtClean="0">
                <a:solidFill>
                  <a:srgbClr val="C00000"/>
                </a:solidFill>
                <a:latin typeface="Times New Roman" pitchFamily="18" charset="0"/>
                <a:cs typeface="Times New Roman" pitchFamily="18" charset="0"/>
              </a:rPr>
            </a:br>
            <a:r>
              <a:rPr lang="ru-RU" sz="1400" b="1" dirty="0" smtClean="0">
                <a:solidFill>
                  <a:srgbClr val="C00000"/>
                </a:solidFill>
                <a:latin typeface="Times New Roman" pitchFamily="18" charset="0"/>
                <a:cs typeface="Times New Roman" pitchFamily="18" charset="0"/>
              </a:rPr>
              <a:t>Ретро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Рустикальний</a:t>
            </a:r>
            <a:r>
              <a:rPr lang="ru-RU" sz="1400" b="1" dirty="0" smtClean="0">
                <a:solidFill>
                  <a:srgbClr val="C00000"/>
                </a:solidFill>
                <a:latin typeface="Times New Roman" pitchFamily="18" charset="0"/>
                <a:cs typeface="Times New Roman" pitchFamily="18" charset="0"/>
              </a:rPr>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Унісекс</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Хіппі</a:t>
            </a:r>
            <a:r>
              <a:rPr lang="ru-RU" sz="1400" b="1" dirty="0" smtClean="0">
                <a:solidFill>
                  <a:srgbClr val="C00000"/>
                </a:solidFill>
                <a:latin typeface="Times New Roman" pitchFamily="18" charset="0"/>
                <a:cs typeface="Times New Roman" pitchFamily="18" charset="0"/>
              </a:rPr>
              <a:t> </a:t>
            </a:r>
            <a:r>
              <a:rPr lang="ru-RU" sz="1400" b="1" dirty="0" smtClean="0">
                <a:latin typeface="Times New Roman" pitchFamily="18" charset="0"/>
                <a:cs typeface="Times New Roman" pitchFamily="18" charset="0"/>
              </a:rPr>
              <a:t> </a:t>
            </a:r>
            <a:endParaRPr lang="ru-RU" sz="1400" b="1" dirty="0">
              <a:latin typeface="Times New Roman" pitchFamily="18" charset="0"/>
              <a:cs typeface="Times New Roman" pitchFamily="18" charset="0"/>
            </a:endParaRPr>
          </a:p>
        </p:txBody>
      </p:sp>
      <p:sp>
        <p:nvSpPr>
          <p:cNvPr id="6" name="Прямоугольник 5"/>
          <p:cNvSpPr/>
          <p:nvPr/>
        </p:nvSpPr>
        <p:spPr>
          <a:xfrm>
            <a:off x="4500562" y="2214554"/>
            <a:ext cx="1428744" cy="4031873"/>
          </a:xfrm>
          <a:prstGeom prst="rect">
            <a:avLst/>
          </a:prstGeom>
        </p:spPr>
        <p:txBody>
          <a:bodyPr wrap="square">
            <a:spAutoFit/>
          </a:bodyPr>
          <a:lstStyle/>
          <a:p>
            <a:pPr algn="ct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Гангстерський</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smtClean="0">
                <a:solidFill>
                  <a:srgbClr val="C00000"/>
                </a:solidFill>
                <a:latin typeface="Times New Roman" pitchFamily="18" charset="0"/>
                <a:cs typeface="Times New Roman" pitchFamily="18" charset="0"/>
              </a:rPr>
              <a:t>Гарсон </a:t>
            </a:r>
          </a:p>
          <a:p>
            <a:pPr algn="ctr"/>
            <a:r>
              <a:rPr lang="ru-RU" sz="1400" b="1" dirty="0" smtClean="0">
                <a:solidFill>
                  <a:srgbClr val="C00000"/>
                </a:solidFill>
                <a:latin typeface="Times New Roman" pitchFamily="18" charset="0"/>
                <a:cs typeface="Times New Roman" pitchFamily="18" charset="0"/>
              </a:rPr>
              <a:t> Гаучо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Герлі</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Гламурний</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Глем</a:t>
            </a:r>
            <a:r>
              <a:rPr lang="ru-RU" sz="1400" b="1" dirty="0" smtClean="0">
                <a:solidFill>
                  <a:srgbClr val="C00000"/>
                </a:solidFill>
                <a:latin typeface="Times New Roman" pitchFamily="18" charset="0"/>
                <a:cs typeface="Times New Roman" pitchFamily="18" charset="0"/>
              </a:rPr>
              <a:t> - рок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Готичний</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Гранж</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Графіті</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Денді</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Дербі</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smtClean="0">
                <a:solidFill>
                  <a:srgbClr val="C00000"/>
                </a:solidFill>
                <a:latin typeface="Times New Roman" pitchFamily="18" charset="0"/>
                <a:cs typeface="Times New Roman" pitchFamily="18" charset="0"/>
              </a:rPr>
              <a:t>Диско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Дифузний</a:t>
            </a:r>
            <a:r>
              <a:rPr lang="ru-RU" sz="1400" b="1" dirty="0" smtClean="0">
                <a:solidFill>
                  <a:srgbClr val="C00000"/>
                </a:solidFill>
                <a:latin typeface="Times New Roman" pitchFamily="18" charset="0"/>
                <a:cs typeface="Times New Roman" pitchFamily="18" charset="0"/>
              </a:rPr>
              <a:t> </a:t>
            </a:r>
          </a:p>
          <a:p>
            <a:pPr algn="ctr"/>
            <a:r>
              <a:rPr lang="uk-UA" sz="1400" b="1" dirty="0" smtClean="0">
                <a:solidFill>
                  <a:srgbClr val="C00000"/>
                </a:solidFill>
                <a:latin typeface="Times New Roman" pitchFamily="18" charset="0"/>
                <a:cs typeface="Times New Roman" pitchFamily="18" charset="0"/>
              </a:rPr>
              <a:t>Етнічний</a:t>
            </a:r>
          </a:p>
          <a:p>
            <a:pPr algn="ctr"/>
            <a:r>
              <a:rPr lang="uk-UA" sz="1400" b="1" dirty="0" smtClean="0">
                <a:solidFill>
                  <a:srgbClr val="C00000"/>
                </a:solidFill>
                <a:latin typeface="Times New Roman" pitchFamily="18" charset="0"/>
                <a:cs typeface="Times New Roman" pitchFamily="18" charset="0"/>
              </a:rPr>
              <a:t>Екзотичний</a:t>
            </a:r>
            <a:r>
              <a:rPr lang="ru-RU" sz="1400" b="1" dirty="0" smtClean="0">
                <a:solidFill>
                  <a:srgbClr val="C00000"/>
                </a:solidFill>
                <a:latin typeface="Times New Roman" pitchFamily="18" charset="0"/>
                <a:cs typeface="Times New Roman" pitchFamily="18" charset="0"/>
              </a:rPr>
              <a:t> </a:t>
            </a:r>
            <a:br>
              <a:rPr lang="ru-RU" sz="1400" b="1" dirty="0" smtClean="0">
                <a:solidFill>
                  <a:srgbClr val="C00000"/>
                </a:solidFill>
                <a:latin typeface="Times New Roman" pitchFamily="18" charset="0"/>
                <a:cs typeface="Times New Roman" pitchFamily="18" charset="0"/>
              </a:rPr>
            </a:br>
            <a:r>
              <a:rPr lang="ru-RU" sz="1400" b="1" dirty="0" err="1" smtClean="0">
                <a:solidFill>
                  <a:srgbClr val="C00000"/>
                </a:solidFill>
                <a:latin typeface="Times New Roman" pitchFamily="18" charset="0"/>
                <a:cs typeface="Times New Roman" pitchFamily="18" charset="0"/>
              </a:rPr>
              <a:t>Звібел</a:t>
            </a:r>
            <a:r>
              <a:rPr lang="ru-RU" sz="1400" b="1" dirty="0" smtClean="0">
                <a:solidFill>
                  <a:srgbClr val="C00000"/>
                </a:solidFill>
                <a:latin typeface="Times New Roman" pitchFamily="18" charset="0"/>
                <a:cs typeface="Times New Roman" pitchFamily="18" charset="0"/>
              </a:rPr>
              <a:t>  </a:t>
            </a:r>
            <a:r>
              <a:rPr lang="ru-RU" dirty="0" smtClean="0">
                <a:solidFill>
                  <a:srgbClr val="C00000"/>
                </a:solidFill>
              </a:rPr>
              <a:t/>
            </a:r>
            <a:br>
              <a:rPr lang="ru-RU" dirty="0" smtClean="0">
                <a:solidFill>
                  <a:srgbClr val="C00000"/>
                </a:solidFill>
              </a:rPr>
            </a:br>
            <a:endParaRPr lang="ru-RU" dirty="0">
              <a:solidFill>
                <a:srgbClr val="C00000"/>
              </a:solidFill>
            </a:endParaRPr>
          </a:p>
        </p:txBody>
      </p:sp>
      <p:sp>
        <p:nvSpPr>
          <p:cNvPr id="7" name="TextBox 6"/>
          <p:cNvSpPr txBox="1"/>
          <p:nvPr/>
        </p:nvSpPr>
        <p:spPr>
          <a:xfrm>
            <a:off x="214282" y="1711099"/>
            <a:ext cx="7358114" cy="646331"/>
          </a:xfrm>
          <a:prstGeom prst="rect">
            <a:avLst/>
          </a:prstGeom>
          <a:noFill/>
        </p:spPr>
        <p:txBody>
          <a:bodyPr wrap="square" rtlCol="0">
            <a:spAutoFit/>
          </a:bodyPr>
          <a:lstStyle/>
          <a:p>
            <a:r>
              <a:rPr lang="uk-UA" dirty="0" smtClean="0">
                <a:latin typeface="Times New Roman" pitchFamily="18" charset="0"/>
                <a:cs typeface="Times New Roman" pitchFamily="18" charset="0"/>
              </a:rPr>
              <a:t>Пропоную вашому перегляду перелік стилів, що не увійшли в дану презентацію:</a:t>
            </a:r>
            <a:endParaRPr lang="uk-UA" dirty="0">
              <a:latin typeface="Times New Roman" pitchFamily="18" charset="0"/>
              <a:cs typeface="Times New Roman" pitchFamily="18" charset="0"/>
            </a:endParaRPr>
          </a:p>
        </p:txBody>
      </p:sp>
      <p:sp>
        <p:nvSpPr>
          <p:cNvPr id="8" name="Прямоугольник 7"/>
          <p:cNvSpPr/>
          <p:nvPr/>
        </p:nvSpPr>
        <p:spPr>
          <a:xfrm>
            <a:off x="928662" y="6000768"/>
            <a:ext cx="8215338" cy="646331"/>
          </a:xfrm>
          <a:prstGeom prst="rect">
            <a:avLst/>
          </a:prstGeom>
        </p:spPr>
        <p:txBody>
          <a:bodyPr wrap="square">
            <a:spAutoFit/>
          </a:bodyPr>
          <a:lstStyle/>
          <a:p>
            <a:pPr algn="ctr"/>
            <a:r>
              <a:rPr lang="uk-UA" b="1" dirty="0" smtClean="0">
                <a:solidFill>
                  <a:srgbClr val="002060"/>
                </a:solidFill>
                <a:latin typeface="Times New Roman" pitchFamily="18" charset="0"/>
                <a:cs typeface="Times New Roman" pitchFamily="18" charset="0"/>
              </a:rPr>
              <a:t>Можливо серед них ви знайдете саме те, що відповідатиме вашому внутрішньому я та задовольнить смаки.</a:t>
            </a:r>
            <a:endParaRPr lang="uk-UA" dirty="0">
              <a:solidFill>
                <a:srgbClr val="002060"/>
              </a:solidFill>
            </a:endParaRPr>
          </a:p>
        </p:txBody>
      </p:sp>
      <p:sp>
        <p:nvSpPr>
          <p:cNvPr id="14" name="TextBox 13"/>
          <p:cNvSpPr txBox="1"/>
          <p:nvPr/>
        </p:nvSpPr>
        <p:spPr>
          <a:xfrm>
            <a:off x="142844" y="5929330"/>
            <a:ext cx="785818" cy="276999"/>
          </a:xfrm>
          <a:prstGeom prst="rect">
            <a:avLst/>
          </a:prstGeom>
          <a:noFill/>
        </p:spPr>
        <p:txBody>
          <a:bodyPr wrap="square" rtlCol="0">
            <a:spAutoFit/>
          </a:bodyPr>
          <a:lstStyle/>
          <a:p>
            <a:pPr algn="ctr"/>
            <a:r>
              <a:rPr lang="uk-UA" sz="1200" b="1" dirty="0" err="1" smtClean="0">
                <a:solidFill>
                  <a:srgbClr val="A0965A"/>
                </a:solidFill>
                <a:latin typeface="Times New Roman" pitchFamily="18" charset="0"/>
                <a:cs typeface="Times New Roman" pitchFamily="18" charset="0"/>
              </a:rPr>
              <a:t>Звібел</a:t>
            </a:r>
            <a:endParaRPr lang="uk-UA" sz="1200" b="1" dirty="0">
              <a:solidFill>
                <a:srgbClr val="A0965A"/>
              </a:solidFill>
              <a:latin typeface="Times New Roman" pitchFamily="18" charset="0"/>
              <a:cs typeface="Times New Roman" pitchFamily="18" charset="0"/>
            </a:endParaRPr>
          </a:p>
        </p:txBody>
      </p:sp>
      <p:sp>
        <p:nvSpPr>
          <p:cNvPr id="15" name="TextBox 14"/>
          <p:cNvSpPr txBox="1"/>
          <p:nvPr/>
        </p:nvSpPr>
        <p:spPr>
          <a:xfrm>
            <a:off x="7215206" y="6488668"/>
            <a:ext cx="1714512" cy="369332"/>
          </a:xfrm>
          <a:prstGeom prst="rect">
            <a:avLst/>
          </a:prstGeom>
          <a:noFill/>
        </p:spPr>
        <p:txBody>
          <a:bodyPr wrap="square" rtlCol="0">
            <a:spAutoFit/>
          </a:bodyPr>
          <a:lstStyle/>
          <a:p>
            <a:pPr algn="ctr"/>
            <a:r>
              <a:rPr lang="uk-UA" b="1" dirty="0" smtClean="0">
                <a:solidFill>
                  <a:srgbClr val="0000CC"/>
                </a:solidFill>
                <a:latin typeface="Times New Roman" pitchFamily="18" charset="0"/>
                <a:cs typeface="Times New Roman" pitchFamily="18" charset="0"/>
              </a:rPr>
              <a:t>УДАЧІ!!!</a:t>
            </a:r>
            <a:endParaRPr lang="uk-UA" b="1" dirty="0">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4638"/>
            <a:ext cx="7772400" cy="1714202"/>
          </a:xfrm>
        </p:spPr>
        <p:txBody>
          <a:bodyPr>
            <a:noAutofit/>
          </a:bodyPr>
          <a:lstStyle/>
          <a:p>
            <a:r>
              <a:rPr lang="ru-RU" sz="2000" b="1" dirty="0">
                <a:solidFill>
                  <a:srgbClr val="7030A0"/>
                </a:solidFill>
                <a:latin typeface="Times New Roman" pitchFamily="18" charset="0"/>
                <a:cs typeface="Times New Roman" pitchFamily="18" charset="0"/>
              </a:rPr>
              <a:t>Стиль</a:t>
            </a:r>
            <a:r>
              <a:rPr lang="ru-RU" sz="2000" dirty="0">
                <a:solidFill>
                  <a:srgbClr val="7030A0"/>
                </a:solidFill>
                <a:latin typeface="Times New Roman" pitchFamily="18" charset="0"/>
                <a:cs typeface="Times New Roman" pitchFamily="18" charset="0"/>
              </a:rPr>
              <a:t> </a:t>
            </a:r>
            <a:r>
              <a:rPr lang="ru-RU" sz="2000" dirty="0">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 у </a:t>
            </a:r>
            <a:r>
              <a:rPr lang="ru-RU" sz="2000" b="1" dirty="0" err="1">
                <a:solidFill>
                  <a:schemeClr val="tx1"/>
                </a:solidFill>
                <a:latin typeface="Times New Roman" pitchFamily="18" charset="0"/>
                <a:cs typeface="Times New Roman" pitchFamily="18" charset="0"/>
              </a:rPr>
              <a:t>загальному</a:t>
            </a:r>
            <a:r>
              <a:rPr lang="ru-RU" sz="2000" b="1" dirty="0">
                <a:solidFill>
                  <a:schemeClr val="tx1"/>
                </a:solidFill>
                <a:latin typeface="Times New Roman" pitchFamily="18" charset="0"/>
                <a:cs typeface="Times New Roman" pitchFamily="18" charset="0"/>
              </a:rPr>
              <a:t> </a:t>
            </a:r>
            <a:r>
              <a:rPr lang="ru-RU" sz="2000" b="1" dirty="0" err="1">
                <a:solidFill>
                  <a:schemeClr val="tx1"/>
                </a:solidFill>
                <a:latin typeface="Times New Roman" pitchFamily="18" charset="0"/>
                <a:cs typeface="Times New Roman" pitchFamily="18" charset="0"/>
              </a:rPr>
              <a:t>значенні</a:t>
            </a:r>
            <a:r>
              <a:rPr lang="ru-RU" sz="2000" b="1" dirty="0">
                <a:solidFill>
                  <a:schemeClr val="tx1"/>
                </a:solidFill>
                <a:latin typeface="Times New Roman" pitchFamily="18" charset="0"/>
                <a:cs typeface="Times New Roman" pitchFamily="18" charset="0"/>
              </a:rPr>
              <a:t> — </a:t>
            </a:r>
            <a:r>
              <a:rPr lang="ru-RU" sz="2000" b="1" dirty="0" err="1">
                <a:solidFill>
                  <a:schemeClr val="tx1"/>
                </a:solidFill>
                <a:latin typeface="Times New Roman" pitchFamily="18" charset="0"/>
                <a:cs typeface="Times New Roman" pitchFamily="18" charset="0"/>
              </a:rPr>
              <a:t>сукупність</a:t>
            </a:r>
            <a:r>
              <a:rPr lang="ru-RU" sz="2000" b="1" dirty="0">
                <a:solidFill>
                  <a:schemeClr val="tx1"/>
                </a:solidFill>
                <a:latin typeface="Times New Roman" pitchFamily="18" charset="0"/>
                <a:cs typeface="Times New Roman" pitchFamily="18" charset="0"/>
              </a:rPr>
              <a:t> </a:t>
            </a:r>
            <a:r>
              <a:rPr lang="ru-RU" sz="2000" b="1" dirty="0" err="1">
                <a:solidFill>
                  <a:schemeClr val="tx1"/>
                </a:solidFill>
                <a:latin typeface="Times New Roman" pitchFamily="18" charset="0"/>
                <a:cs typeface="Times New Roman" pitchFamily="18" charset="0"/>
              </a:rPr>
              <a:t>характерних</a:t>
            </a:r>
            <a:r>
              <a:rPr lang="ru-RU" sz="2000" b="1" dirty="0">
                <a:solidFill>
                  <a:schemeClr val="tx1"/>
                </a:solidFill>
                <a:latin typeface="Times New Roman" pitchFamily="18" charset="0"/>
                <a:cs typeface="Times New Roman" pitchFamily="18" charset="0"/>
              </a:rPr>
              <a:t> </a:t>
            </a:r>
            <a:r>
              <a:rPr lang="ru-RU" sz="2000" b="1" dirty="0" err="1">
                <a:solidFill>
                  <a:schemeClr val="tx1"/>
                </a:solidFill>
                <a:latin typeface="Times New Roman" pitchFamily="18" charset="0"/>
                <a:cs typeface="Times New Roman" pitchFamily="18" charset="0"/>
              </a:rPr>
              <a:t>ознак</a:t>
            </a:r>
            <a:r>
              <a:rPr lang="ru-RU" sz="2000" b="1" dirty="0">
                <a:solidFill>
                  <a:schemeClr val="tx1"/>
                </a:solidFill>
                <a:latin typeface="Times New Roman" pitchFamily="18" charset="0"/>
                <a:cs typeface="Times New Roman" pitchFamily="18" charset="0"/>
              </a:rPr>
              <a:t>, </a:t>
            </a:r>
            <a:r>
              <a:rPr lang="ru-RU" sz="2000" b="1" dirty="0" err="1">
                <a:solidFill>
                  <a:schemeClr val="tx1"/>
                </a:solidFill>
                <a:latin typeface="Times New Roman" pitchFamily="18" charset="0"/>
                <a:cs typeface="Times New Roman" pitchFamily="18" charset="0"/>
              </a:rPr>
              <a:t>особливостей</a:t>
            </a:r>
            <a:r>
              <a:rPr lang="ru-RU" sz="2000" b="1" dirty="0">
                <a:solidFill>
                  <a:schemeClr val="tx1"/>
                </a:solidFill>
                <a:latin typeface="Times New Roman" pitchFamily="18" charset="0"/>
                <a:cs typeface="Times New Roman" pitchFamily="18" charset="0"/>
              </a:rPr>
              <a:t>, </a:t>
            </a:r>
            <a:r>
              <a:rPr lang="ru-RU" sz="2000" b="1" dirty="0" err="1">
                <a:solidFill>
                  <a:schemeClr val="tx1"/>
                </a:solidFill>
                <a:latin typeface="Times New Roman" pitchFamily="18" charset="0"/>
                <a:cs typeface="Times New Roman" pitchFamily="18" charset="0"/>
              </a:rPr>
              <a:t>властивих</a:t>
            </a:r>
            <a:r>
              <a:rPr lang="ru-RU" sz="2000" b="1" dirty="0">
                <a:solidFill>
                  <a:schemeClr val="tx1"/>
                </a:solidFill>
                <a:latin typeface="Times New Roman" pitchFamily="18" charset="0"/>
                <a:cs typeface="Times New Roman" pitchFamily="18" charset="0"/>
              </a:rPr>
              <a:t> </a:t>
            </a:r>
            <a:r>
              <a:rPr lang="ru-RU" sz="2000" b="1" dirty="0" err="1" smtClean="0">
                <a:solidFill>
                  <a:schemeClr val="tx1"/>
                </a:solidFill>
                <a:latin typeface="Times New Roman" pitchFamily="18" charset="0"/>
                <a:cs typeface="Times New Roman" pitchFamily="18" charset="0"/>
              </a:rPr>
              <a:t>чому-небудь</a:t>
            </a:r>
            <a:r>
              <a:rPr lang="ru-RU" sz="2400" b="1" dirty="0" smtClean="0">
                <a:solidFill>
                  <a:schemeClr val="tx1"/>
                </a:solidFill>
                <a:latin typeface="Times New Roman" pitchFamily="18" charset="0"/>
                <a:cs typeface="Times New Roman" pitchFamily="18" charset="0"/>
              </a:rPr>
              <a:t/>
            </a:r>
            <a:br>
              <a:rPr lang="ru-RU" sz="2400" b="1" dirty="0" smtClean="0">
                <a:solidFill>
                  <a:schemeClr val="tx1"/>
                </a:solidFill>
                <a:latin typeface="Times New Roman" pitchFamily="18" charset="0"/>
                <a:cs typeface="Times New Roman" pitchFamily="18" charset="0"/>
              </a:rPr>
            </a:br>
            <a:r>
              <a:rPr lang="ru-RU" sz="2400" b="1" dirty="0" smtClean="0">
                <a:solidFill>
                  <a:schemeClr val="tx1"/>
                </a:solidFill>
                <a:latin typeface="Times New Roman" pitchFamily="18" charset="0"/>
                <a:cs typeface="Times New Roman" pitchFamily="18" charset="0"/>
              </a:rPr>
              <a:t>                      </a:t>
            </a:r>
            <a:r>
              <a:rPr lang="uk-UA" sz="2000" b="1" dirty="0" smtClean="0">
                <a:solidFill>
                  <a:srgbClr val="291066"/>
                </a:solidFill>
                <a:latin typeface="Times New Roman" pitchFamily="18" charset="0"/>
                <a:cs typeface="Times New Roman" pitchFamily="18" charset="0"/>
              </a:rPr>
              <a:t>Стиль </a:t>
            </a:r>
            <a:r>
              <a:rPr lang="uk-UA" sz="2000" b="1" dirty="0">
                <a:solidFill>
                  <a:srgbClr val="291066"/>
                </a:solidFill>
                <a:latin typeface="Times New Roman" pitchFamily="18" charset="0"/>
                <a:cs typeface="Times New Roman" pitchFamily="18" charset="0"/>
              </a:rPr>
              <a:t>одягу </a:t>
            </a:r>
            <a:r>
              <a:rPr lang="uk-UA" sz="2000" dirty="0">
                <a:solidFill>
                  <a:schemeClr val="tx1"/>
                </a:solidFill>
                <a:latin typeface="Times New Roman" pitchFamily="18" charset="0"/>
                <a:cs typeface="Times New Roman" pitchFamily="18" charset="0"/>
              </a:rPr>
              <a:t>у вузькому розумінні </a:t>
            </a:r>
            <a:r>
              <a:rPr lang="uk-UA" sz="2000" b="1" dirty="0">
                <a:solidFill>
                  <a:srgbClr val="002060"/>
                </a:solidFill>
                <a:latin typeface="Times New Roman" pitchFamily="18" charset="0"/>
                <a:cs typeface="Times New Roman" pitchFamily="18" charset="0"/>
              </a:rPr>
              <a:t>– </a:t>
            </a:r>
            <a:r>
              <a:rPr lang="uk-UA" sz="2000" b="1" dirty="0">
                <a:solidFill>
                  <a:schemeClr val="tx1"/>
                </a:solidFill>
                <a:latin typeface="Times New Roman" pitchFamily="18" charset="0"/>
                <a:cs typeface="Times New Roman" pitchFamily="18" charset="0"/>
              </a:rPr>
              <a:t>це сукупність деталей одягу, що разом створюють індивідуальний образ</a:t>
            </a:r>
            <a:endParaRPr lang="ru-RU" sz="2000" dirty="0">
              <a:solidFill>
                <a:schemeClr val="tx1"/>
              </a:solidFill>
            </a:endParaRPr>
          </a:p>
        </p:txBody>
      </p:sp>
      <p:sp>
        <p:nvSpPr>
          <p:cNvPr id="3" name="Объект 2"/>
          <p:cNvSpPr>
            <a:spLocks noGrp="1"/>
          </p:cNvSpPr>
          <p:nvPr>
            <p:ph sz="quarter" idx="1"/>
          </p:nvPr>
        </p:nvSpPr>
        <p:spPr>
          <a:xfrm>
            <a:off x="914400" y="2564904"/>
            <a:ext cx="7772400" cy="3454896"/>
          </a:xfrm>
        </p:spPr>
        <p:txBody>
          <a:bodyPr>
            <a:normAutofit fontScale="62500" lnSpcReduction="20000"/>
          </a:bodyPr>
          <a:lstStyle/>
          <a:p>
            <a:pPr marL="0" indent="0">
              <a:lnSpc>
                <a:spcPct val="120000"/>
              </a:lnSpc>
              <a:buNone/>
            </a:pPr>
            <a:r>
              <a:rPr lang="ru-RU" sz="2800" b="1" dirty="0">
                <a:solidFill>
                  <a:srgbClr val="0000CC"/>
                </a:solidFill>
                <a:latin typeface="Times New Roman" pitchFamily="18" charset="0"/>
                <a:cs typeface="Times New Roman" pitchFamily="18" charset="0"/>
              </a:rPr>
              <a:t>Стиль </a:t>
            </a:r>
            <a:r>
              <a:rPr lang="ru-RU" sz="2800" b="1" dirty="0" err="1">
                <a:solidFill>
                  <a:srgbClr val="0000CC"/>
                </a:solidFill>
                <a:latin typeface="Times New Roman" pitchFamily="18" charset="0"/>
                <a:cs typeface="Times New Roman" pitchFamily="18" charset="0"/>
              </a:rPr>
              <a:t>одягу</a:t>
            </a:r>
            <a:r>
              <a:rPr lang="ru-RU" sz="2800" b="1" dirty="0">
                <a:solidFill>
                  <a:srgbClr val="0000CC"/>
                </a:solidFill>
                <a:latin typeface="Times New Roman" pitchFamily="18" charset="0"/>
                <a:cs typeface="Times New Roman" pitchFamily="18" charset="0"/>
              </a:rPr>
              <a:t> </a:t>
            </a:r>
            <a:r>
              <a:rPr lang="ru-RU" sz="2800" dirty="0">
                <a:latin typeface="Times New Roman" pitchFamily="18" charset="0"/>
                <a:cs typeface="Times New Roman" pitchFamily="18" charset="0"/>
              </a:rPr>
              <a:t>у </a:t>
            </a:r>
            <a:r>
              <a:rPr lang="ru-RU" sz="2800" dirty="0" err="1">
                <a:latin typeface="Times New Roman" pitchFamily="18" charset="0"/>
                <a:cs typeface="Times New Roman" pitchFamily="18" charset="0"/>
              </a:rPr>
              <a:t>ширшому</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розумінні</a:t>
            </a:r>
            <a:r>
              <a:rPr lang="ru-RU" sz="2800" dirty="0">
                <a:solidFill>
                  <a:srgbClr val="0000CC"/>
                </a:solidFill>
                <a:latin typeface="Times New Roman" pitchFamily="18" charset="0"/>
                <a:cs typeface="Times New Roman" pitchFamily="18" charset="0"/>
              </a:rPr>
              <a:t> </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певна</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акцентованість</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вбрання</a:t>
            </a:r>
            <a:r>
              <a:rPr lang="ru-RU" sz="2800" b="1" dirty="0">
                <a:latin typeface="Times New Roman" pitchFamily="18" charset="0"/>
                <a:cs typeface="Times New Roman" pitchFamily="18" charset="0"/>
              </a:rPr>
              <a:t>, продиктована </a:t>
            </a:r>
            <a:r>
              <a:rPr lang="ru-RU" sz="2800" b="1" dirty="0" err="1">
                <a:latin typeface="Times New Roman" pitchFamily="18" charset="0"/>
                <a:cs typeface="Times New Roman" pitchFamily="18" charset="0"/>
              </a:rPr>
              <a:t>сукупністю</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наступних</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ознак</a:t>
            </a:r>
            <a:r>
              <a:rPr lang="ru-RU" sz="2800" b="1" dirty="0">
                <a:latin typeface="Times New Roman" pitchFamily="18" charset="0"/>
                <a:cs typeface="Times New Roman" pitchFamily="18" charset="0"/>
              </a:rPr>
              <a:t>:</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віком</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статтю</a:t>
            </a:r>
            <a:r>
              <a:rPr lang="ru-RU" sz="2800" b="1" i="1" dirty="0">
                <a:latin typeface="Times New Roman" pitchFamily="18" charset="0"/>
                <a:cs typeface="Times New Roman" pitchFamily="18" charset="0"/>
              </a:rPr>
              <a:t> , </a:t>
            </a:r>
            <a:r>
              <a:rPr lang="ru-RU" sz="2800" b="1" i="1" dirty="0" err="1">
                <a:latin typeface="Times New Roman" pitchFamily="18" charset="0"/>
                <a:cs typeface="Times New Roman" pitchFamily="18" charset="0"/>
              </a:rPr>
              <a:t>професією</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соціальним</a:t>
            </a:r>
            <a:r>
              <a:rPr lang="ru-RU" sz="2800" b="1" i="1" dirty="0">
                <a:latin typeface="Times New Roman" pitchFamily="18" charset="0"/>
                <a:cs typeface="Times New Roman" pitchFamily="18" charset="0"/>
              </a:rPr>
              <a:t> статусом, </a:t>
            </a:r>
            <a:r>
              <a:rPr lang="ru-RU" sz="2800" b="1" i="1" dirty="0" err="1">
                <a:latin typeface="Times New Roman" pitchFamily="18" charset="0"/>
                <a:cs typeface="Times New Roman" pitchFamily="18" charset="0"/>
              </a:rPr>
              <a:t>приналежністю</a:t>
            </a:r>
            <a:r>
              <a:rPr lang="ru-RU" sz="2800" b="1" i="1" dirty="0">
                <a:latin typeface="Times New Roman" pitchFamily="18" charset="0"/>
                <a:cs typeface="Times New Roman" pitchFamily="18" charset="0"/>
              </a:rPr>
              <a:t> до </a:t>
            </a:r>
            <a:r>
              <a:rPr lang="ru-RU" sz="2800" b="1" i="1" dirty="0" err="1">
                <a:latin typeface="Times New Roman" pitchFamily="18" charset="0"/>
                <a:cs typeface="Times New Roman" pitchFamily="18" charset="0"/>
              </a:rPr>
              <a:t>субкультури</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особистим</a:t>
            </a:r>
            <a:r>
              <a:rPr lang="ru-RU" sz="2800" b="1" i="1" dirty="0">
                <a:latin typeface="Times New Roman" pitchFamily="18" charset="0"/>
                <a:cs typeface="Times New Roman" pitchFamily="18" charset="0"/>
              </a:rPr>
              <a:t> смаком </a:t>
            </a:r>
            <a:r>
              <a:rPr lang="ru-RU" sz="2800" b="1" i="1" dirty="0" err="1">
                <a:latin typeface="Times New Roman" pitchFamily="18" charset="0"/>
                <a:cs typeface="Times New Roman" pitchFamily="18" charset="0"/>
              </a:rPr>
              <a:t>людини</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епохою</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життя</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суспільства</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національністю</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религійною</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приналежністю</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доречністю</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функціональністю</a:t>
            </a:r>
            <a:r>
              <a:rPr lang="ru-RU" sz="2800" b="1" i="1" dirty="0">
                <a:latin typeface="Times New Roman" pitchFamily="18" charset="0"/>
                <a:cs typeface="Times New Roman" pitchFamily="18" charset="0"/>
              </a:rPr>
              <a:t>, способом </a:t>
            </a:r>
            <a:r>
              <a:rPr lang="ru-RU" sz="2800" b="1" i="1" dirty="0" err="1">
                <a:latin typeface="Times New Roman" pitchFamily="18" charset="0"/>
                <a:cs typeface="Times New Roman" pitchFamily="18" charset="0"/>
              </a:rPr>
              <a:t>життя</a:t>
            </a:r>
            <a:r>
              <a:rPr lang="ru-RU" sz="2800" b="1" i="1" dirty="0">
                <a:latin typeface="Times New Roman" pitchFamily="18" charset="0"/>
                <a:cs typeface="Times New Roman" pitchFamily="18" charset="0"/>
              </a:rPr>
              <a:t> та </a:t>
            </a:r>
            <a:r>
              <a:rPr lang="ru-RU" sz="2800" b="1" i="1" dirty="0" err="1">
                <a:latin typeface="Times New Roman" pitchFamily="18" charset="0"/>
                <a:cs typeface="Times New Roman" pitchFamily="18" charset="0"/>
              </a:rPr>
              <a:t>індивідуальними</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особливостями</a:t>
            </a:r>
            <a:r>
              <a:rPr lang="ru-RU" sz="2800" b="1" i="1" dirty="0">
                <a:latin typeface="Times New Roman" pitchFamily="18" charset="0"/>
                <a:cs typeface="Times New Roman" pitchFamily="18" charset="0"/>
              </a:rPr>
              <a:t>.</a:t>
            </a:r>
            <a:r>
              <a:rPr lang="ru-RU" sz="2800" dirty="0">
                <a:latin typeface="Times New Roman" pitchFamily="18" charset="0"/>
                <a:cs typeface="Times New Roman" pitchFamily="18" charset="0"/>
              </a:rPr>
              <a:t/>
            </a:r>
            <a:br>
              <a:rPr lang="ru-RU" sz="2800" dirty="0">
                <a:latin typeface="Times New Roman" pitchFamily="18" charset="0"/>
                <a:cs typeface="Times New Roman" pitchFamily="18" charset="0"/>
              </a:rPr>
            </a:br>
            <a:r>
              <a:rPr lang="ru-RU" sz="2800" dirty="0" err="1">
                <a:latin typeface="Times New Roman" pitchFamily="18" charset="0"/>
                <a:cs typeface="Times New Roman" pitchFamily="18" charset="0"/>
              </a:rPr>
              <a:t>Акценти</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розставляються</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зазвичай</a:t>
            </a:r>
            <a:r>
              <a:rPr lang="ru-RU" sz="2800" dirty="0">
                <a:latin typeface="Times New Roman" pitchFamily="18" charset="0"/>
                <a:cs typeface="Times New Roman" pitchFamily="18" charset="0"/>
              </a:rPr>
              <a:t>, за </a:t>
            </a:r>
            <a:r>
              <a:rPr lang="ru-RU" sz="2800" dirty="0" err="1">
                <a:latin typeface="Times New Roman" pitchFamily="18" charset="0"/>
                <a:cs typeface="Times New Roman" pitchFamily="18" charset="0"/>
              </a:rPr>
              <a:t>допомогою</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аксесуарів</a:t>
            </a:r>
            <a:r>
              <a:rPr lang="ru-RU" sz="2800" dirty="0">
                <a:latin typeface="Times New Roman" pitchFamily="18" charset="0"/>
                <a:cs typeface="Times New Roman" pitchFamily="18" charset="0"/>
              </a:rPr>
              <a:t>.</a:t>
            </a:r>
            <a:br>
              <a:rPr lang="ru-RU" sz="2800" dirty="0">
                <a:latin typeface="Times New Roman" pitchFamily="18" charset="0"/>
                <a:cs typeface="Times New Roman" pitchFamily="18" charset="0"/>
              </a:rPr>
            </a:br>
            <a:r>
              <a:rPr lang="ru-RU" sz="2800" b="1" dirty="0">
                <a:latin typeface="Times New Roman" pitchFamily="18" charset="0"/>
                <a:cs typeface="Times New Roman" pitchFamily="18" charset="0"/>
              </a:rPr>
              <a:t>Стиль </a:t>
            </a:r>
            <a:r>
              <a:rPr lang="ru-RU" sz="2800" b="1" dirty="0" err="1">
                <a:latin typeface="Times New Roman" pitchFamily="18" charset="0"/>
                <a:cs typeface="Times New Roman" pitchFamily="18" charset="0"/>
              </a:rPr>
              <a:t>одягу</a:t>
            </a:r>
            <a:r>
              <a:rPr lang="ru-RU" sz="2800" b="1" dirty="0">
                <a:latin typeface="Times New Roman" pitchFamily="18" charset="0"/>
                <a:cs typeface="Times New Roman" pitchFamily="18" charset="0"/>
              </a:rPr>
              <a:t> </a:t>
            </a:r>
            <a:r>
              <a:rPr lang="ru-RU" sz="2800" dirty="0">
                <a:latin typeface="Times New Roman" pitchFamily="18" charset="0"/>
                <a:cs typeface="Times New Roman" pitchFamily="18" charset="0"/>
              </a:rPr>
              <a:t>є одним з </a:t>
            </a:r>
            <a:r>
              <a:rPr lang="ru-RU" sz="2800" dirty="0" err="1">
                <a:latin typeface="Times New Roman" pitchFamily="18" charset="0"/>
                <a:cs typeface="Times New Roman" pitchFamily="18" charset="0"/>
              </a:rPr>
              <a:t>основних</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елементів</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іміджу</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людини</a:t>
            </a:r>
            <a:r>
              <a:rPr lang="ru-RU" sz="2800" dirty="0">
                <a:latin typeface="Times New Roman" pitchFamily="18" charset="0"/>
                <a:cs typeface="Times New Roman" pitchFamily="18" charset="0"/>
              </a:rPr>
              <a:t> </a:t>
            </a:r>
            <a:r>
              <a:rPr lang="ru-RU" sz="2800" b="1" i="1" dirty="0">
                <a:latin typeface="Times New Roman" pitchFamily="18" charset="0"/>
                <a:cs typeface="Times New Roman" pitchFamily="18" charset="0"/>
              </a:rPr>
              <a:t>(комплексу </a:t>
            </a:r>
            <a:r>
              <a:rPr lang="ru-RU" sz="2800" b="1" i="1" dirty="0" err="1">
                <a:latin typeface="Times New Roman" pitchFamily="18" charset="0"/>
                <a:cs typeface="Times New Roman" pitchFamily="18" charset="0"/>
              </a:rPr>
              <a:t>вражень</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які</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справляє</a:t>
            </a:r>
            <a:r>
              <a:rPr lang="ru-RU" sz="2800" b="1" i="1" dirty="0">
                <a:latin typeface="Times New Roman" pitchFamily="18" charset="0"/>
                <a:cs typeface="Times New Roman" pitchFamily="18" charset="0"/>
              </a:rPr>
              <a:t> </a:t>
            </a:r>
            <a:r>
              <a:rPr lang="ru-RU" sz="2800" b="1" i="1" dirty="0" err="1">
                <a:latin typeface="Times New Roman" pitchFamily="18" charset="0"/>
                <a:cs typeface="Times New Roman" pitchFamily="18" charset="0"/>
              </a:rPr>
              <a:t>людина</a:t>
            </a:r>
            <a:r>
              <a:rPr lang="ru-RU" sz="2800" b="1" i="1" dirty="0">
                <a:latin typeface="Times New Roman" pitchFamily="18" charset="0"/>
                <a:cs typeface="Times New Roman" pitchFamily="18" charset="0"/>
              </a:rPr>
              <a:t> на </a:t>
            </a:r>
            <a:r>
              <a:rPr lang="ru-RU" sz="2800" b="1" i="1" dirty="0" err="1">
                <a:latin typeface="Times New Roman" pitchFamily="18" charset="0"/>
                <a:cs typeface="Times New Roman" pitchFamily="18" charset="0"/>
              </a:rPr>
              <a:t>оточуючих</a:t>
            </a:r>
            <a:r>
              <a:rPr lang="ru-RU" sz="2800" b="1" i="1" dirty="0">
                <a:latin typeface="Times New Roman" pitchFamily="18" charset="0"/>
                <a:cs typeface="Times New Roman" pitchFamily="18" charset="0"/>
              </a:rPr>
              <a:t>)</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або</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компанії</a:t>
            </a:r>
            <a:r>
              <a:rPr lang="ru-RU" sz="2800" dirty="0">
                <a:latin typeface="Times New Roman" pitchFamily="18" charset="0"/>
                <a:cs typeface="Times New Roman" pitchFamily="18" charset="0"/>
              </a:rPr>
              <a:t> .</a:t>
            </a:r>
            <a:br>
              <a:rPr lang="ru-RU" sz="2800" dirty="0">
                <a:latin typeface="Times New Roman" pitchFamily="18" charset="0"/>
                <a:cs typeface="Times New Roman" pitchFamily="18" charset="0"/>
              </a:rPr>
            </a:br>
            <a:r>
              <a:rPr lang="ru-RU" sz="2800" dirty="0">
                <a:latin typeface="Times New Roman" pitchFamily="18" charset="0"/>
                <a:cs typeface="Times New Roman" pitchFamily="18" charset="0"/>
              </a:rPr>
              <a:t>У рамках одного </a:t>
            </a:r>
            <a:r>
              <a:rPr lang="ru-RU" sz="2800" dirty="0" err="1">
                <a:latin typeface="Times New Roman" pitchFamily="18" charset="0"/>
                <a:cs typeface="Times New Roman" pitchFamily="18" charset="0"/>
              </a:rPr>
              <a:t>зі</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стилів</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іноді</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розрізняють</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його</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різновиди</a:t>
            </a:r>
            <a:r>
              <a:rPr lang="ru-RU" sz="2800" dirty="0">
                <a:latin typeface="Times New Roman" pitchFamily="18" charset="0"/>
                <a:cs typeface="Times New Roman" pitchFamily="18" charset="0"/>
              </a:rPr>
              <a:t> - </a:t>
            </a:r>
            <a:r>
              <a:rPr lang="ru-RU" sz="2800" dirty="0" err="1">
                <a:latin typeface="Times New Roman" pitchFamily="18" charset="0"/>
                <a:cs typeface="Times New Roman" pitchFamily="18" charset="0"/>
              </a:rPr>
              <a:t>підстилі</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або</a:t>
            </a:r>
            <a:r>
              <a:rPr lang="ru-RU" sz="2800" dirty="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мікростилі</a:t>
            </a:r>
            <a:r>
              <a:rPr lang="ru-RU" sz="2800" dirty="0">
                <a:latin typeface="Times New Roman" pitchFamily="18" charset="0"/>
                <a:cs typeface="Times New Roman" pitchFamily="18" charset="0"/>
              </a:rPr>
              <a:t>.</a:t>
            </a:r>
            <a:br>
              <a:rPr lang="ru-RU" sz="2800" dirty="0">
                <a:latin typeface="Times New Roman" pitchFamily="18" charset="0"/>
                <a:cs typeface="Times New Roman" pitchFamily="18" charset="0"/>
              </a:rPr>
            </a:br>
            <a:endParaRPr lang="ru-RU" dirty="0"/>
          </a:p>
        </p:txBody>
      </p:sp>
    </p:spTree>
    <p:extLst>
      <p:ext uri="{BB962C8B-B14F-4D97-AF65-F5344CB8AC3E}">
        <p14:creationId xmlns:p14="http://schemas.microsoft.com/office/powerpoint/2010/main" val="3639608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a:solidFill>
                  <a:srgbClr val="FF0000"/>
                </a:solidFill>
                <a:latin typeface="Georgia" pitchFamily="18" charset="0"/>
              </a:rPr>
              <a:t>Дякую за увагу</a:t>
            </a:r>
            <a:endParaRPr lang="ru-RU" b="1" dirty="0">
              <a:solidFill>
                <a:srgbClr val="FF0000"/>
              </a:solidFill>
              <a:latin typeface="Georgia" pitchFamily="18" charset="0"/>
            </a:endParaRPr>
          </a:p>
        </p:txBody>
      </p:sp>
      <p:sp>
        <p:nvSpPr>
          <p:cNvPr id="3" name="Объект 2"/>
          <p:cNvSpPr>
            <a:spLocks noGrp="1"/>
          </p:cNvSpPr>
          <p:nvPr>
            <p:ph sz="quarter" idx="1"/>
          </p:nvPr>
        </p:nvSpPr>
        <p:spPr>
          <a:xfrm>
            <a:off x="683568" y="1628800"/>
            <a:ext cx="7715200" cy="2662808"/>
          </a:xfrm>
          <a:solidFill>
            <a:srgbClr val="CC00CC"/>
          </a:solidFill>
        </p:spPr>
        <p:txBody>
          <a:bodyPr>
            <a:normAutofit lnSpcReduction="10000"/>
          </a:bodyPr>
          <a:lstStyle/>
          <a:p>
            <a:pPr marL="0" indent="0" algn="ctr">
              <a:buNone/>
            </a:pPr>
            <a:r>
              <a:rPr lang="uk-UA" b="1" dirty="0" smtClean="0">
                <a:solidFill>
                  <a:schemeClr val="bg1"/>
                </a:solidFill>
              </a:rPr>
              <a:t>Завдання 3</a:t>
            </a:r>
          </a:p>
          <a:p>
            <a:r>
              <a:rPr lang="uk-UA" b="1" dirty="0" smtClean="0">
                <a:solidFill>
                  <a:schemeClr val="bg1"/>
                </a:solidFill>
              </a:rPr>
              <a:t>Презентації </a:t>
            </a:r>
            <a:r>
              <a:rPr lang="uk-UA" b="1" dirty="0">
                <a:solidFill>
                  <a:schemeClr val="bg1"/>
                </a:solidFill>
              </a:rPr>
              <a:t>надіслати до </a:t>
            </a:r>
            <a:r>
              <a:rPr lang="uk-UA" b="1" dirty="0" smtClean="0">
                <a:solidFill>
                  <a:schemeClr val="bg1"/>
                </a:solidFill>
              </a:rPr>
              <a:t>1</a:t>
            </a:r>
            <a:r>
              <a:rPr lang="en-US" b="1" dirty="0" smtClean="0">
                <a:solidFill>
                  <a:schemeClr val="bg1"/>
                </a:solidFill>
              </a:rPr>
              <a:t>5</a:t>
            </a:r>
            <a:r>
              <a:rPr lang="uk-UA" b="1" dirty="0" smtClean="0">
                <a:solidFill>
                  <a:schemeClr val="bg1"/>
                </a:solidFill>
              </a:rPr>
              <a:t>.</a:t>
            </a:r>
            <a:r>
              <a:rPr lang="en-US" b="1" dirty="0" smtClean="0">
                <a:solidFill>
                  <a:schemeClr val="bg1"/>
                </a:solidFill>
              </a:rPr>
              <a:t>11.2021</a:t>
            </a:r>
            <a:endParaRPr lang="uk-UA" b="1" dirty="0">
              <a:solidFill>
                <a:schemeClr val="bg1"/>
              </a:solidFill>
            </a:endParaRPr>
          </a:p>
          <a:p>
            <a:pPr marL="0" indent="0">
              <a:buNone/>
            </a:pPr>
            <a:r>
              <a:rPr lang="en-US" b="1" dirty="0" smtClean="0">
                <a:solidFill>
                  <a:schemeClr val="bg1"/>
                </a:solidFill>
                <a:hlinkClick r:id="rId2"/>
              </a:rPr>
              <a:t>kondratuktv@ukr.net</a:t>
            </a:r>
            <a:r>
              <a:rPr lang="uk-UA" b="1" dirty="0" smtClean="0">
                <a:solidFill>
                  <a:schemeClr val="bg1"/>
                </a:solidFill>
              </a:rPr>
              <a:t> </a:t>
            </a:r>
            <a:endParaRPr lang="en-US" b="1" dirty="0">
              <a:solidFill>
                <a:schemeClr val="bg1"/>
              </a:solidFill>
            </a:endParaRPr>
          </a:p>
          <a:p>
            <a:r>
              <a:rPr lang="uk-UA" b="1" dirty="0">
                <a:solidFill>
                  <a:schemeClr val="bg1"/>
                </a:solidFill>
              </a:rPr>
              <a:t>Всім учням, які виконають роботу буде виписано сертифікат «Майстер власного стилю</a:t>
            </a:r>
            <a:r>
              <a:rPr lang="uk-UA" b="1" dirty="0" smtClean="0">
                <a:solidFill>
                  <a:schemeClr val="bg1"/>
                </a:solidFill>
              </a:rPr>
              <a:t>»</a:t>
            </a:r>
            <a:r>
              <a:rPr lang="en-US" b="1" dirty="0" smtClean="0">
                <a:solidFill>
                  <a:schemeClr val="bg1"/>
                </a:solidFill>
              </a:rPr>
              <a:t> </a:t>
            </a:r>
            <a:r>
              <a:rPr lang="uk-UA" b="1" dirty="0" smtClean="0">
                <a:solidFill>
                  <a:schemeClr val="bg1"/>
                </a:solidFill>
              </a:rPr>
              <a:t>та виставлена оцінка</a:t>
            </a:r>
            <a:r>
              <a:rPr lang="en-US" b="1" dirty="0" smtClean="0">
                <a:solidFill>
                  <a:schemeClr val="bg1"/>
                </a:solidFill>
              </a:rPr>
              <a:t> 12</a:t>
            </a:r>
            <a:r>
              <a:rPr lang="uk-UA" b="1" dirty="0" smtClean="0">
                <a:solidFill>
                  <a:schemeClr val="bg1"/>
                </a:solidFill>
              </a:rPr>
              <a:t> балів</a:t>
            </a:r>
            <a:endParaRPr lang="uk-UA" b="1" dirty="0">
              <a:solidFill>
                <a:schemeClr val="bg1"/>
              </a:solidFill>
            </a:endParaRPr>
          </a:p>
          <a:p>
            <a:endParaRPr lang="ru-RU" b="1" dirty="0">
              <a:solidFill>
                <a:schemeClr val="bg1"/>
              </a:solidFill>
            </a:endParaRPr>
          </a:p>
        </p:txBody>
      </p:sp>
    </p:spTree>
    <p:extLst>
      <p:ext uri="{BB962C8B-B14F-4D97-AF65-F5344CB8AC3E}">
        <p14:creationId xmlns:p14="http://schemas.microsoft.com/office/powerpoint/2010/main" val="40661283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627784" y="332049"/>
            <a:ext cx="4608511" cy="64908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275856" y="1060443"/>
            <a:ext cx="360040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smtClean="0">
                <a:solidFill>
                  <a:srgbClr val="0000CC"/>
                </a:solidFill>
              </a:rPr>
              <a:t>Сертифікат</a:t>
            </a:r>
            <a:endParaRPr lang="ru-RU" sz="4000" b="1" dirty="0"/>
          </a:p>
        </p:txBody>
      </p:sp>
      <p:sp>
        <p:nvSpPr>
          <p:cNvPr id="5" name="Прямоугольник 4"/>
          <p:cNvSpPr/>
          <p:nvPr/>
        </p:nvSpPr>
        <p:spPr>
          <a:xfrm>
            <a:off x="3131840" y="1636507"/>
            <a:ext cx="3600400" cy="316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dirty="0" smtClean="0">
                <a:solidFill>
                  <a:schemeClr val="tx1"/>
                </a:solidFill>
              </a:rPr>
              <a:t>ЗЗСО І-ІІІ ст.</a:t>
            </a:r>
          </a:p>
          <a:p>
            <a:pPr algn="ctr"/>
            <a:r>
              <a:rPr lang="uk-UA" dirty="0" smtClean="0">
                <a:solidFill>
                  <a:schemeClr val="tx1"/>
                </a:solidFill>
              </a:rPr>
              <a:t>Засвідчує,що</a:t>
            </a:r>
          </a:p>
          <a:p>
            <a:pPr algn="ctr"/>
            <a:r>
              <a:rPr lang="uk-UA" dirty="0" smtClean="0">
                <a:solidFill>
                  <a:schemeClr val="tx1"/>
                </a:solidFill>
              </a:rPr>
              <a:t>______________________________</a:t>
            </a:r>
          </a:p>
          <a:p>
            <a:pPr algn="ctr"/>
            <a:r>
              <a:rPr lang="uk-UA" sz="900" dirty="0" smtClean="0">
                <a:solidFill>
                  <a:schemeClr val="tx1"/>
                </a:solidFill>
              </a:rPr>
              <a:t>Прізвище, ім′я,клас</a:t>
            </a:r>
          </a:p>
          <a:p>
            <a:pPr algn="ctr"/>
            <a:r>
              <a:rPr lang="uk-UA" sz="2000" dirty="0" smtClean="0">
                <a:solidFill>
                  <a:schemeClr val="tx1"/>
                </a:solidFill>
              </a:rPr>
              <a:t>Виконав(</a:t>
            </a:r>
            <a:r>
              <a:rPr lang="uk-UA" sz="2000" dirty="0" err="1" smtClean="0">
                <a:solidFill>
                  <a:schemeClr val="tx1"/>
                </a:solidFill>
              </a:rPr>
              <a:t>ла</a:t>
            </a:r>
            <a:r>
              <a:rPr lang="uk-UA" sz="2000" dirty="0" smtClean="0">
                <a:solidFill>
                  <a:schemeClr val="tx1"/>
                </a:solidFill>
              </a:rPr>
              <a:t>)завдання міні проекту «Мій власний стиль»</a:t>
            </a:r>
          </a:p>
          <a:p>
            <a:pPr algn="ctr"/>
            <a:r>
              <a:rPr lang="uk-UA" sz="2000" dirty="0">
                <a:solidFill>
                  <a:schemeClr val="tx1"/>
                </a:solidFill>
              </a:rPr>
              <a:t>т</a:t>
            </a:r>
            <a:r>
              <a:rPr lang="uk-UA" sz="2000" dirty="0" smtClean="0">
                <a:solidFill>
                  <a:schemeClr val="tx1"/>
                </a:solidFill>
              </a:rPr>
              <a:t>а отримав(</a:t>
            </a:r>
            <a:r>
              <a:rPr lang="uk-UA" sz="2000" dirty="0" err="1" smtClean="0">
                <a:solidFill>
                  <a:schemeClr val="tx1"/>
                </a:solidFill>
              </a:rPr>
              <a:t>ла</a:t>
            </a:r>
            <a:r>
              <a:rPr lang="uk-UA" sz="2000" dirty="0" smtClean="0">
                <a:solidFill>
                  <a:schemeClr val="tx1"/>
                </a:solidFill>
              </a:rPr>
              <a:t> ) звання </a:t>
            </a:r>
          </a:p>
          <a:p>
            <a:pPr algn="ctr"/>
            <a:r>
              <a:rPr lang="uk-UA" sz="2000" dirty="0" smtClean="0">
                <a:solidFill>
                  <a:schemeClr val="tx1"/>
                </a:solidFill>
              </a:rPr>
              <a:t>«</a:t>
            </a:r>
            <a:r>
              <a:rPr lang="uk-UA" sz="2000" b="1" dirty="0" smtClean="0">
                <a:solidFill>
                  <a:schemeClr val="tx1"/>
                </a:solidFill>
              </a:rPr>
              <a:t>Майстер власного стилю</a:t>
            </a:r>
            <a:r>
              <a:rPr lang="uk-UA" sz="2000" dirty="0" smtClean="0">
                <a:solidFill>
                  <a:schemeClr val="tx1"/>
                </a:solidFill>
              </a:rPr>
              <a:t>»</a:t>
            </a:r>
          </a:p>
          <a:p>
            <a:pPr algn="ctr"/>
            <a:endParaRPr lang="ru-RU" sz="2000" dirty="0" smtClean="0">
              <a:solidFill>
                <a:schemeClr val="tx1"/>
              </a:solidFill>
            </a:endParaRPr>
          </a:p>
          <a:p>
            <a:pPr algn="ctr"/>
            <a:r>
              <a:rPr lang="uk-UA" sz="800" dirty="0" smtClean="0">
                <a:solidFill>
                  <a:schemeClr val="tx1"/>
                </a:solidFill>
              </a:rPr>
              <a:t>Вчитель трудового навчання                         Т.В. Кондратюк</a:t>
            </a:r>
          </a:p>
          <a:p>
            <a:pPr algn="ctr"/>
            <a:endParaRPr lang="ru-RU" dirty="0" smtClean="0">
              <a:solidFill>
                <a:schemeClr val="tx1"/>
              </a:solidFill>
            </a:endParaRPr>
          </a:p>
          <a:p>
            <a:pPr algn="ctr"/>
            <a:endParaRPr lang="ru-RU" dirty="0"/>
          </a:p>
        </p:txBody>
      </p:sp>
    </p:spTree>
    <p:extLst>
      <p:ext uri="{BB962C8B-B14F-4D97-AF65-F5344CB8AC3E}">
        <p14:creationId xmlns:p14="http://schemas.microsoft.com/office/powerpoint/2010/main" val="1331808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274638"/>
            <a:ext cx="7400948" cy="939784"/>
          </a:xfrm>
        </p:spPr>
        <p:txBody>
          <a:bodyPr>
            <a:normAutofit/>
          </a:bodyPr>
          <a:lstStyle/>
          <a:p>
            <a:r>
              <a:rPr lang="uk-UA" sz="3200" b="1" dirty="0" smtClean="0">
                <a:solidFill>
                  <a:srgbClr val="0000CC"/>
                </a:solidFill>
                <a:latin typeface="Times New Roman" pitchFamily="18" charset="0"/>
                <a:cs typeface="Times New Roman" pitchFamily="18" charset="0"/>
              </a:rPr>
              <a:t>Корисні відео:</a:t>
            </a:r>
            <a:endParaRPr lang="uk-UA" sz="3200" b="1" dirty="0">
              <a:solidFill>
                <a:srgbClr val="0000CC"/>
              </a:solidFill>
              <a:latin typeface="Times New Roman" pitchFamily="18" charset="0"/>
              <a:cs typeface="Times New Roman" pitchFamily="18" charset="0"/>
            </a:endParaRPr>
          </a:p>
        </p:txBody>
      </p:sp>
      <p:sp>
        <p:nvSpPr>
          <p:cNvPr id="3" name="Содержимое 2"/>
          <p:cNvSpPr>
            <a:spLocks noGrp="1"/>
          </p:cNvSpPr>
          <p:nvPr>
            <p:ph sz="quarter" idx="1"/>
          </p:nvPr>
        </p:nvSpPr>
        <p:spPr>
          <a:xfrm>
            <a:off x="457200" y="1600200"/>
            <a:ext cx="8686800" cy="4525963"/>
          </a:xfrm>
        </p:spPr>
        <p:txBody>
          <a:bodyPr>
            <a:normAutofit fontScale="92500" lnSpcReduction="20000"/>
          </a:bodyPr>
          <a:lstStyle/>
          <a:p>
            <a:pPr>
              <a:buFont typeface="Wingdings" pitchFamily="2" charset="2"/>
              <a:buChar char="ü"/>
            </a:pPr>
            <a:r>
              <a:rPr lang="ru-RU" sz="1400" b="1" dirty="0" smtClean="0"/>
              <a:t>5 </a:t>
            </a:r>
            <a:r>
              <a:rPr lang="ru-RU" sz="1400" b="1" dirty="0" err="1" smtClean="0"/>
              <a:t>способів</a:t>
            </a:r>
            <a:r>
              <a:rPr lang="ru-RU" sz="1400" b="1" dirty="0" smtClean="0"/>
              <a:t> </a:t>
            </a:r>
            <a:r>
              <a:rPr lang="ru-RU" sz="1400" b="1" dirty="0" err="1" smtClean="0"/>
              <a:t>знайти</a:t>
            </a:r>
            <a:r>
              <a:rPr lang="ru-RU" sz="1400" b="1" dirty="0" smtClean="0"/>
              <a:t> </a:t>
            </a:r>
            <a:r>
              <a:rPr lang="ru-RU" sz="1400" b="1" dirty="0" err="1" smtClean="0"/>
              <a:t>власний</a:t>
            </a:r>
            <a:r>
              <a:rPr lang="ru-RU" sz="1400" b="1" dirty="0" smtClean="0"/>
              <a:t> стиль:</a:t>
            </a:r>
          </a:p>
          <a:p>
            <a:pPr>
              <a:buNone/>
            </a:pPr>
            <a:r>
              <a:rPr lang="en-US" sz="1400" b="1" dirty="0" smtClean="0">
                <a:hlinkClick r:id="rId2"/>
              </a:rPr>
              <a:t>https://www.youtube.com/watch?v=lCsToaF90Uo</a:t>
            </a:r>
            <a:endParaRPr lang="uk-UA" sz="1400" b="1" dirty="0" smtClean="0"/>
          </a:p>
          <a:p>
            <a:pPr>
              <a:buNone/>
            </a:pPr>
            <a:endParaRPr lang="ru-RU" sz="1400" b="1" dirty="0" smtClean="0"/>
          </a:p>
          <a:p>
            <a:pPr>
              <a:buFont typeface="Wingdings" pitchFamily="2" charset="2"/>
              <a:buChar char="ü"/>
            </a:pPr>
            <a:r>
              <a:rPr lang="ru-RU" sz="1400" b="1" dirty="0" smtClean="0">
                <a:latin typeface="Times New Roman" pitchFamily="18" charset="0"/>
                <a:cs typeface="Times New Roman" pitchFamily="18" charset="0"/>
              </a:rPr>
              <a:t>З </a:t>
            </a:r>
            <a:r>
              <a:rPr lang="ru-RU" sz="1400" b="1" dirty="0" err="1" smtClean="0">
                <a:latin typeface="Times New Roman" pitchFamily="18" charset="0"/>
                <a:cs typeface="Times New Roman" pitchFamily="18" charset="0"/>
              </a:rPr>
              <a:t>чим</a:t>
            </a: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носити</a:t>
            </a: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піджак</a:t>
            </a: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щоб</a:t>
            </a: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виглядати</a:t>
            </a:r>
            <a:r>
              <a:rPr lang="ru-RU" sz="1400" b="1" dirty="0" smtClean="0">
                <a:latin typeface="Times New Roman" pitchFamily="18" charset="0"/>
                <a:cs typeface="Times New Roman" pitchFamily="18" charset="0"/>
              </a:rPr>
              <a:t> стильно:</a:t>
            </a:r>
          </a:p>
          <a:p>
            <a:pPr>
              <a:buNone/>
            </a:pPr>
            <a:r>
              <a:rPr lang="en-US" sz="1400" b="1" dirty="0" smtClean="0">
                <a:latin typeface="Times New Roman" pitchFamily="18" charset="0"/>
                <a:cs typeface="Times New Roman" pitchFamily="18" charset="0"/>
                <a:hlinkClick r:id="rId3"/>
              </a:rPr>
              <a:t>https://www.youtube.com/watch?v=fIVy7awScuM</a:t>
            </a:r>
            <a:endParaRPr lang="uk-UA" sz="1400" b="1" dirty="0" smtClean="0">
              <a:latin typeface="Times New Roman" pitchFamily="18" charset="0"/>
              <a:cs typeface="Times New Roman" pitchFamily="18" charset="0"/>
            </a:endParaRPr>
          </a:p>
          <a:p>
            <a:pPr>
              <a:buFont typeface="Wingdings" pitchFamily="2" charset="2"/>
              <a:buChar char="ü"/>
            </a:pPr>
            <a:r>
              <a:rPr lang="ru-RU" sz="1400" b="1" dirty="0" smtClean="0"/>
              <a:t>8 речей, </a:t>
            </a:r>
            <a:r>
              <a:rPr lang="ru-RU" sz="1400" b="1" dirty="0" err="1" smtClean="0"/>
              <a:t>які</a:t>
            </a:r>
            <a:r>
              <a:rPr lang="ru-RU" sz="1400" b="1" dirty="0" smtClean="0"/>
              <a:t> </a:t>
            </a:r>
            <a:r>
              <a:rPr lang="ru-RU" sz="1400" b="1" dirty="0" err="1" smtClean="0"/>
              <a:t>ніколи</a:t>
            </a:r>
            <a:r>
              <a:rPr lang="ru-RU" sz="1400" b="1" dirty="0" smtClean="0"/>
              <a:t> не </a:t>
            </a:r>
            <a:r>
              <a:rPr lang="ru-RU" sz="1400" b="1" dirty="0" err="1" smtClean="0"/>
              <a:t>вийдуть</a:t>
            </a:r>
            <a:r>
              <a:rPr lang="ru-RU" sz="1400" b="1" dirty="0" smtClean="0"/>
              <a:t> </a:t>
            </a:r>
            <a:r>
              <a:rPr lang="ru-RU" sz="1400" b="1" dirty="0" err="1" smtClean="0"/>
              <a:t>із</a:t>
            </a:r>
            <a:r>
              <a:rPr lang="ru-RU" sz="1400" b="1" dirty="0" smtClean="0"/>
              <a:t> </a:t>
            </a:r>
            <a:r>
              <a:rPr lang="ru-RU" sz="1400" b="1" dirty="0" err="1" smtClean="0"/>
              <a:t>моди</a:t>
            </a:r>
            <a:r>
              <a:rPr lang="ru-RU" sz="1400" b="1" dirty="0" smtClean="0"/>
              <a:t>:</a:t>
            </a:r>
          </a:p>
          <a:p>
            <a:pPr>
              <a:buNone/>
            </a:pPr>
            <a:r>
              <a:rPr lang="uk-UA" sz="1400" b="1" dirty="0" smtClean="0"/>
              <a:t> </a:t>
            </a:r>
            <a:r>
              <a:rPr lang="en-US" sz="1400" b="1" dirty="0" smtClean="0">
                <a:hlinkClick r:id="rId4"/>
              </a:rPr>
              <a:t>https://www.youtube.com/watch?v=tyNZhCvT9xE</a:t>
            </a:r>
            <a:endParaRPr lang="uk-UA" sz="1400" b="1" dirty="0" smtClean="0"/>
          </a:p>
          <a:p>
            <a:pPr>
              <a:buFont typeface="Wingdings" pitchFamily="2" charset="2"/>
              <a:buChar char="ü"/>
            </a:pPr>
            <a:r>
              <a:rPr lang="ru-RU" sz="1400" b="1" dirty="0" smtClean="0"/>
              <a:t>Як </a:t>
            </a:r>
            <a:r>
              <a:rPr lang="ru-RU" sz="1400" b="1" dirty="0" err="1" smtClean="0"/>
              <a:t>створити</a:t>
            </a:r>
            <a:r>
              <a:rPr lang="ru-RU" sz="1400" b="1" dirty="0" smtClean="0"/>
              <a:t> </a:t>
            </a:r>
            <a:r>
              <a:rPr lang="ru-RU" sz="1400" b="1" dirty="0" err="1" smtClean="0"/>
              <a:t>модний</a:t>
            </a:r>
            <a:r>
              <a:rPr lang="ru-RU" sz="1400" b="1" dirty="0" smtClean="0"/>
              <a:t> образ в </a:t>
            </a:r>
            <a:r>
              <a:rPr lang="ru-RU" sz="1400" b="1" dirty="0" err="1" smtClean="0"/>
              <a:t>діловому</a:t>
            </a:r>
            <a:r>
              <a:rPr lang="ru-RU" sz="1400" b="1" dirty="0" smtClean="0"/>
              <a:t> </a:t>
            </a:r>
            <a:r>
              <a:rPr lang="ru-RU" sz="1400" b="1" dirty="0" err="1" smtClean="0"/>
              <a:t>стилі</a:t>
            </a:r>
            <a:r>
              <a:rPr lang="ru-RU" sz="1400" b="1" dirty="0" smtClean="0"/>
              <a:t> - правила </a:t>
            </a:r>
            <a:r>
              <a:rPr lang="ru-RU" sz="1400" b="1" dirty="0" err="1" smtClean="0"/>
              <a:t>моди</a:t>
            </a:r>
            <a:r>
              <a:rPr lang="ru-RU" sz="1400" b="1" dirty="0" smtClean="0"/>
              <a:t>:</a:t>
            </a:r>
          </a:p>
          <a:p>
            <a:pPr>
              <a:buNone/>
            </a:pPr>
            <a:r>
              <a:rPr lang="uk-UA" sz="1400" b="1" dirty="0" smtClean="0">
                <a:hlinkClick r:id="rId5"/>
              </a:rPr>
              <a:t> </a:t>
            </a:r>
            <a:r>
              <a:rPr lang="en-US" sz="1400" b="1" dirty="0" smtClean="0">
                <a:hlinkClick r:id="rId5"/>
              </a:rPr>
              <a:t>https://www.youtube.com/watch?v=yrLlTVA4uh0</a:t>
            </a:r>
            <a:endParaRPr lang="uk-UA" sz="1400" b="1" dirty="0" smtClean="0"/>
          </a:p>
          <a:p>
            <a:pPr>
              <a:buFont typeface="Wingdings" pitchFamily="2" charset="2"/>
              <a:buChar char="ü"/>
            </a:pPr>
            <a:r>
              <a:rPr lang="ru-RU" sz="1400" b="1" dirty="0" err="1" smtClean="0"/>
              <a:t>Що</a:t>
            </a:r>
            <a:r>
              <a:rPr lang="ru-RU" sz="1400" b="1" dirty="0" smtClean="0"/>
              <a:t> </a:t>
            </a:r>
            <a:r>
              <a:rPr lang="ru-RU" sz="1400" b="1" dirty="0" err="1" smtClean="0"/>
              <a:t>таке</a:t>
            </a:r>
            <a:r>
              <a:rPr lang="ru-RU" sz="1400" b="1" dirty="0" smtClean="0"/>
              <a:t> </a:t>
            </a:r>
            <a:r>
              <a:rPr lang="ru-RU" sz="1400" b="1" dirty="0" err="1" smtClean="0"/>
              <a:t>athleisure</a:t>
            </a:r>
            <a:r>
              <a:rPr lang="ru-RU" sz="1400" b="1" dirty="0" smtClean="0"/>
              <a:t> и як </a:t>
            </a:r>
            <a:r>
              <a:rPr lang="ru-RU" sz="1400" b="1" dirty="0" err="1" smtClean="0"/>
              <a:t>його</a:t>
            </a:r>
            <a:r>
              <a:rPr lang="ru-RU" sz="1400" b="1" dirty="0" smtClean="0"/>
              <a:t> </a:t>
            </a:r>
            <a:r>
              <a:rPr lang="ru-RU" sz="1400" b="1" dirty="0" err="1" smtClean="0"/>
              <a:t>носити</a:t>
            </a:r>
            <a:r>
              <a:rPr lang="ru-RU" sz="1400" b="1" dirty="0" smtClean="0"/>
              <a:t>:</a:t>
            </a:r>
          </a:p>
          <a:p>
            <a:pPr>
              <a:buNone/>
            </a:pPr>
            <a:r>
              <a:rPr lang="en-US" sz="1400" b="1" dirty="0" smtClean="0">
                <a:hlinkClick r:id="rId6"/>
              </a:rPr>
              <a:t>https://www.youtube.com/watch?v=MjRQK-KOXw8</a:t>
            </a:r>
            <a:r>
              <a:rPr lang="uk-UA" sz="1400" dirty="0" smtClean="0"/>
              <a:t> </a:t>
            </a:r>
          </a:p>
          <a:p>
            <a:pPr>
              <a:buFont typeface="Wingdings" pitchFamily="2" charset="2"/>
              <a:buChar char="ü"/>
            </a:pPr>
            <a:r>
              <a:rPr lang="ru-RU" sz="1400" b="1" dirty="0" smtClean="0"/>
              <a:t>Як </a:t>
            </a:r>
            <a:r>
              <a:rPr lang="ru-RU" sz="1400" b="1" dirty="0" err="1" smtClean="0"/>
              <a:t>візуально</a:t>
            </a:r>
            <a:r>
              <a:rPr lang="ru-RU" sz="1400" b="1" dirty="0" smtClean="0"/>
              <a:t> </a:t>
            </a:r>
            <a:r>
              <a:rPr lang="ru-RU" sz="1400" b="1" dirty="0" err="1" smtClean="0"/>
              <a:t>виглядати</a:t>
            </a:r>
            <a:r>
              <a:rPr lang="ru-RU" sz="1400" b="1" dirty="0" smtClean="0"/>
              <a:t> </a:t>
            </a:r>
            <a:r>
              <a:rPr lang="ru-RU" sz="1400" b="1" dirty="0" err="1" smtClean="0"/>
              <a:t>вище</a:t>
            </a:r>
            <a:r>
              <a:rPr lang="ru-RU" sz="1400" b="1" dirty="0" smtClean="0"/>
              <a:t>:</a:t>
            </a:r>
          </a:p>
          <a:p>
            <a:pPr>
              <a:buNone/>
            </a:pPr>
            <a:r>
              <a:rPr lang="en-US" sz="1400" b="1" dirty="0" smtClean="0">
                <a:hlinkClick r:id="rId7"/>
              </a:rPr>
              <a:t>https://www.youtube.com/watch?v=4_NLa7WA7h8</a:t>
            </a:r>
            <a:endParaRPr lang="uk-UA" sz="1400" b="1" dirty="0" smtClean="0"/>
          </a:p>
          <a:p>
            <a:pPr>
              <a:buFont typeface="Wingdings" pitchFamily="2" charset="2"/>
              <a:buChar char="ü"/>
            </a:pPr>
            <a:r>
              <a:rPr lang="uk-UA" sz="1400" b="1" dirty="0" smtClean="0"/>
              <a:t>Як правильно носити костюми </a:t>
            </a:r>
            <a:r>
              <a:rPr lang="uk-UA" sz="1400" b="1" dirty="0" err="1" smtClean="0"/>
              <a:t>чололвікам</a:t>
            </a:r>
            <a:r>
              <a:rPr lang="uk-UA" sz="1400" b="1" dirty="0" smtClean="0"/>
              <a:t>:</a:t>
            </a:r>
          </a:p>
          <a:p>
            <a:pPr>
              <a:buNone/>
            </a:pPr>
            <a:r>
              <a:rPr lang="en-US" sz="1400" b="1" dirty="0" smtClean="0">
                <a:hlinkClick r:id="rId8"/>
              </a:rPr>
              <a:t>https://www.youtube.com/watch?v=5NSuv80cVQo&amp;list=PLEoEWGEBriPDr4cJAXSVUtV-L6AhCjnjM&amp;index=88</a:t>
            </a:r>
            <a:endParaRPr lang="uk-UA" sz="1400" b="1" dirty="0" smtClean="0"/>
          </a:p>
          <a:p>
            <a:pPr>
              <a:buFont typeface="Wingdings" pitchFamily="2" charset="2"/>
              <a:buChar char="ü"/>
            </a:pPr>
            <a:r>
              <a:rPr lang="uk-UA" sz="1400" b="1" dirty="0" smtClean="0">
                <a:latin typeface="Times New Roman" pitchFamily="18" charset="0"/>
                <a:cs typeface="Times New Roman" pitchFamily="18" charset="0"/>
              </a:rPr>
              <a:t>Паспорт </a:t>
            </a:r>
            <a:r>
              <a:rPr lang="uk-UA" sz="1400" b="1" dirty="0" err="1" smtClean="0">
                <a:latin typeface="Times New Roman" pitchFamily="18" charset="0"/>
                <a:cs typeface="Times New Roman" pitchFamily="18" charset="0"/>
              </a:rPr>
              <a:t>стиилю</a:t>
            </a:r>
            <a:r>
              <a:rPr lang="uk-UA" sz="1400" b="1" dirty="0" smtClean="0">
                <a:latin typeface="Times New Roman" pitchFamily="18" charset="0"/>
                <a:cs typeface="Times New Roman" pitchFamily="18" charset="0"/>
              </a:rPr>
              <a:t>:</a:t>
            </a:r>
          </a:p>
          <a:p>
            <a:pPr>
              <a:buNone/>
            </a:pPr>
            <a:r>
              <a:rPr lang="en-US" sz="1400" b="1" dirty="0" smtClean="0">
                <a:latin typeface="Times New Roman" pitchFamily="18" charset="0"/>
                <a:cs typeface="Times New Roman" pitchFamily="18" charset="0"/>
                <a:hlinkClick r:id="rId9"/>
              </a:rPr>
              <a:t>https://www.youtube.com/watch?v=2Q48kHhaX3k&amp;vl=ru</a:t>
            </a:r>
            <a:endParaRPr lang="uk-UA" sz="1400" b="1" dirty="0" smtClean="0">
              <a:latin typeface="Times New Roman" pitchFamily="18" charset="0"/>
              <a:cs typeface="Times New Roman" pitchFamily="18" charset="0"/>
            </a:endParaRPr>
          </a:p>
          <a:p>
            <a:pPr>
              <a:buNone/>
            </a:pPr>
            <a:r>
              <a:rPr lang="uk-UA" sz="1400" b="1" dirty="0" smtClean="0">
                <a:latin typeface="Times New Roman" pitchFamily="18" charset="0"/>
                <a:cs typeface="Times New Roman" pitchFamily="18" charset="0"/>
              </a:rPr>
              <a:t>Чоловічий паспорт стилю:</a:t>
            </a:r>
          </a:p>
          <a:p>
            <a:pPr>
              <a:buNone/>
            </a:pPr>
            <a:r>
              <a:rPr lang="en-US" sz="1400" b="1" dirty="0" smtClean="0">
                <a:latin typeface="Times New Roman" pitchFamily="18" charset="0"/>
                <a:cs typeface="Times New Roman" pitchFamily="18" charset="0"/>
                <a:hlinkClick r:id="rId10"/>
              </a:rPr>
              <a:t>https://www.youtube.com/watch?v=BIHrN54oj24&amp;vl=ru</a:t>
            </a:r>
            <a:endParaRPr lang="uk-UA" sz="1400" b="1" dirty="0" smtClean="0">
              <a:latin typeface="Times New Roman" pitchFamily="18" charset="0"/>
              <a:cs typeface="Times New Roman" pitchFamily="18" charset="0"/>
            </a:endParaRPr>
          </a:p>
          <a:p>
            <a:pPr>
              <a:buNone/>
            </a:pPr>
            <a:endParaRPr lang="uk-UA" sz="1400" b="1" dirty="0" smtClean="0">
              <a:latin typeface="Times New Roman" pitchFamily="18" charset="0"/>
              <a:cs typeface="Times New Roman" pitchFamily="18" charset="0"/>
            </a:endParaRPr>
          </a:p>
          <a:p>
            <a:pPr>
              <a:buNone/>
            </a:pPr>
            <a:endParaRPr lang="uk-UA" sz="1400" b="1" dirty="0" smtClean="0"/>
          </a:p>
          <a:p>
            <a:pPr>
              <a:buNone/>
            </a:pPr>
            <a:endParaRPr lang="uk-UA" sz="1400" b="1" dirty="0" smtClean="0"/>
          </a:p>
          <a:p>
            <a:pPr>
              <a:buNone/>
            </a:pPr>
            <a:endParaRPr lang="uk-UA" sz="1400" b="1" dirty="0" smtClean="0">
              <a:latin typeface="Times New Roman" pitchFamily="18" charset="0"/>
              <a:cs typeface="Times New Roman" pitchFamily="18" charset="0"/>
            </a:endParaRPr>
          </a:p>
          <a:p>
            <a:pPr>
              <a:buNone/>
            </a:pPr>
            <a:endParaRPr lang="ru-RU" sz="1400" b="1" dirty="0" smtClean="0">
              <a:latin typeface="Times New Roman" pitchFamily="18" charset="0"/>
              <a:cs typeface="Times New Roman" pitchFamily="18" charset="0"/>
            </a:endParaRPr>
          </a:p>
          <a:p>
            <a:endParaRPr lang="uk-UA" dirty="0" smtClean="0"/>
          </a:p>
          <a:p>
            <a:endParaRPr lang="uk-UA"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143240" y="1285860"/>
            <a:ext cx="5715040" cy="369332"/>
          </a:xfrm>
          <a:prstGeom prst="rect">
            <a:avLst/>
          </a:prstGeom>
        </p:spPr>
        <p:txBody>
          <a:bodyPr wrap="square">
            <a:spAutoFit/>
          </a:bodyPr>
          <a:lstStyle/>
          <a:p>
            <a:pPr algn="r"/>
            <a:r>
              <a:rPr lang="uk-UA" b="1" dirty="0" smtClean="0">
                <a:solidFill>
                  <a:srgbClr val="002060"/>
                </a:solidFill>
                <a:latin typeface="Times New Roman" pitchFamily="18" charset="0"/>
                <a:cs typeface="Times New Roman" pitchFamily="18" charset="0"/>
              </a:rPr>
              <a:t>.</a:t>
            </a:r>
            <a:endParaRPr lang="uk-UA" b="1" dirty="0">
              <a:solidFill>
                <a:srgbClr val="002060"/>
              </a:solidFill>
              <a:latin typeface="Times New Roman" pitchFamily="18" charset="0"/>
              <a:cs typeface="Times New Roman" pitchFamily="18" charset="0"/>
            </a:endParaRPr>
          </a:p>
        </p:txBody>
      </p:sp>
      <p:sp>
        <p:nvSpPr>
          <p:cNvPr id="4" name="Прямоугольник 3"/>
          <p:cNvSpPr/>
          <p:nvPr/>
        </p:nvSpPr>
        <p:spPr>
          <a:xfrm>
            <a:off x="571472" y="214290"/>
            <a:ext cx="7715304" cy="369332"/>
          </a:xfrm>
          <a:prstGeom prst="rect">
            <a:avLst/>
          </a:prstGeom>
        </p:spPr>
        <p:txBody>
          <a:bodyPr wrap="square">
            <a:spAutoFit/>
          </a:bodyPr>
          <a:lstStyle/>
          <a:p>
            <a:r>
              <a:rPr lang="ru-RU" b="1" dirty="0" smtClean="0">
                <a:solidFill>
                  <a:srgbClr val="002060"/>
                </a:solidFill>
                <a:latin typeface="Times New Roman" pitchFamily="18" charset="0"/>
                <a:cs typeface="Times New Roman" pitchFamily="18" charset="0"/>
              </a:rPr>
              <a:t>.</a:t>
            </a:r>
            <a:endParaRPr lang="uk-UA" b="1" dirty="0">
              <a:solidFill>
                <a:srgbClr val="002060"/>
              </a:solidFill>
              <a:latin typeface="Times New Roman" pitchFamily="18" charset="0"/>
              <a:cs typeface="Times New Roman" pitchFamily="18" charset="0"/>
            </a:endParaRPr>
          </a:p>
        </p:txBody>
      </p:sp>
      <p:pic>
        <p:nvPicPr>
          <p:cNvPr id="9" name="Picture 2" descr="&amp;Kcy;&amp;acy;&amp;rcy;&amp;tcy;&amp;icy;&amp;ncy;&amp;kcy;&amp;icy; &amp;pcy;&amp;ocy; &amp;zcy;&amp;acy;&amp;pcy;&amp;rcy;&amp;ocy;&amp;scy;&amp;ucy; &amp;ecy;&amp;vcy;&amp;ocy;&amp;lcy;&amp;yucy;&amp;tscy;&amp;icy;&amp;yacy; &amp;pcy;&amp;rcy;&amp;iecy;&amp;dcy;&amp;mcy;&amp;iecy;&amp;tcy;&amp;ocy;&amp;vcy; &amp;bcy;&amp;ycy;&amp;tcy;&amp;acy;"/>
          <p:cNvPicPr>
            <a:picLocks noChangeAspect="1" noChangeArrowheads="1" noCrop="1"/>
          </p:cNvPicPr>
          <p:nvPr/>
        </p:nvPicPr>
        <p:blipFill>
          <a:blip r:embed="rId2" cstate="print"/>
          <a:srcRect/>
          <a:stretch>
            <a:fillRect/>
          </a:stretch>
        </p:blipFill>
        <p:spPr bwMode="auto">
          <a:xfrm>
            <a:off x="3775720" y="428000"/>
            <a:ext cx="2434621" cy="3265695"/>
          </a:xfrm>
          <a:prstGeom prst="rect">
            <a:avLst/>
          </a:prstGeom>
          <a:ln>
            <a:noFill/>
          </a:ln>
          <a:effectLst>
            <a:softEdge rad="112500"/>
          </a:effectLst>
        </p:spPr>
      </p:pic>
      <p:pic>
        <p:nvPicPr>
          <p:cNvPr id="10" name="Picture 2" descr="&amp;Pcy;&amp;ocy;&amp;khcy;&amp;ocy;&amp;zhcy;&amp;iecy;&amp;iecy; &amp;icy;&amp;zcy;&amp;ocy;&amp;bcy;&amp;rcy;&amp;acy;&amp;zhcy;&amp;iecy;&amp;ncy;&amp;icy;&amp;iecy;"/>
          <p:cNvPicPr>
            <a:picLocks noChangeAspect="1" noChangeArrowheads="1" noCrop="1"/>
          </p:cNvPicPr>
          <p:nvPr/>
        </p:nvPicPr>
        <p:blipFill>
          <a:blip r:embed="rId3" cstate="print"/>
          <a:srcRect/>
          <a:stretch>
            <a:fillRect/>
          </a:stretch>
        </p:blipFill>
        <p:spPr bwMode="auto">
          <a:xfrm>
            <a:off x="236995" y="717772"/>
            <a:ext cx="3538725" cy="1991148"/>
          </a:xfrm>
          <a:prstGeom prst="rect">
            <a:avLst/>
          </a:prstGeom>
          <a:ln>
            <a:noFill/>
          </a:ln>
          <a:effectLst>
            <a:softEdge rad="112500"/>
          </a:effec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3846" y="4005064"/>
            <a:ext cx="3518788" cy="234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1917" y="1496489"/>
            <a:ext cx="2609354" cy="34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5857892"/>
            <a:ext cx="8858312" cy="830997"/>
          </a:xfrm>
          <a:prstGeom prst="rect">
            <a:avLst/>
          </a:prstGeom>
        </p:spPr>
        <p:txBody>
          <a:bodyPr wrap="square">
            <a:spAutoFit/>
          </a:bodyPr>
          <a:lstStyle/>
          <a:p>
            <a:pPr algn="ctr"/>
            <a:r>
              <a:rPr lang="ru-RU" sz="2400" b="1" dirty="0" smtClean="0">
                <a:solidFill>
                  <a:srgbClr val="002060"/>
                </a:solidFill>
                <a:latin typeface="Times New Roman" pitchFamily="18" charset="0"/>
                <a:cs typeface="Times New Roman" pitchFamily="18" charset="0"/>
              </a:rPr>
              <a:t>Не дарма ж </a:t>
            </a:r>
            <a:r>
              <a:rPr lang="ru-RU" sz="2400" b="1" dirty="0" err="1" smtClean="0">
                <a:solidFill>
                  <a:srgbClr val="002060"/>
                </a:solidFill>
                <a:latin typeface="Times New Roman" pitchFamily="18" charset="0"/>
                <a:cs typeface="Times New Roman" pitchFamily="18" charset="0"/>
              </a:rPr>
              <a:t>кажуть</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що</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зустрічають</a:t>
            </a:r>
            <a:r>
              <a:rPr lang="ru-RU" sz="2400" b="1" dirty="0" smtClean="0">
                <a:solidFill>
                  <a:srgbClr val="002060"/>
                </a:solidFill>
                <a:latin typeface="Times New Roman" pitchFamily="18" charset="0"/>
                <a:cs typeface="Times New Roman" pitchFamily="18" charset="0"/>
              </a:rPr>
              <a:t> по </a:t>
            </a:r>
            <a:r>
              <a:rPr lang="ru-RU" sz="2400" b="1" dirty="0" err="1" smtClean="0">
                <a:solidFill>
                  <a:srgbClr val="002060"/>
                </a:solidFill>
                <a:latin typeface="Times New Roman" pitchFamily="18" charset="0"/>
                <a:cs typeface="Times New Roman" pitchFamily="18" charset="0"/>
              </a:rPr>
              <a:t>одягу</a:t>
            </a:r>
            <a:r>
              <a:rPr lang="ru-RU" sz="2400" b="1" dirty="0" smtClean="0">
                <a:solidFill>
                  <a:srgbClr val="002060"/>
                </a:solidFill>
                <a:latin typeface="Times New Roman" pitchFamily="18" charset="0"/>
                <a:cs typeface="Times New Roman" pitchFamily="18" charset="0"/>
              </a:rPr>
              <a:t>, ну, а </a:t>
            </a:r>
            <a:r>
              <a:rPr lang="ru-RU" sz="2400" b="1" dirty="0" err="1" smtClean="0">
                <a:solidFill>
                  <a:srgbClr val="002060"/>
                </a:solidFill>
                <a:latin typeface="Times New Roman" pitchFamily="18" charset="0"/>
                <a:cs typeface="Times New Roman" pitchFamily="18" charset="0"/>
              </a:rPr>
              <a:t>проводжають</a:t>
            </a:r>
            <a:r>
              <a:rPr lang="ru-RU" sz="2400" b="1" dirty="0" smtClean="0">
                <a:solidFill>
                  <a:srgbClr val="002060"/>
                </a:solidFill>
                <a:latin typeface="Times New Roman" pitchFamily="18" charset="0"/>
                <a:cs typeface="Times New Roman" pitchFamily="18" charset="0"/>
              </a:rPr>
              <a:t> … </a:t>
            </a:r>
            <a:r>
              <a:rPr lang="ru-RU" sz="2400" b="1" dirty="0" err="1" smtClean="0">
                <a:solidFill>
                  <a:srgbClr val="002060"/>
                </a:solidFill>
                <a:latin typeface="Times New Roman" pitchFamily="18" charset="0"/>
                <a:cs typeface="Times New Roman" pitchFamily="18" charset="0"/>
              </a:rPr>
              <a:t>це</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вже</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інша</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історія</a:t>
            </a:r>
            <a:r>
              <a:rPr lang="ru-RU" sz="2400" b="1" dirty="0" smtClean="0">
                <a:solidFill>
                  <a:srgbClr val="002060"/>
                </a:solidFill>
                <a:latin typeface="Times New Roman" pitchFamily="18" charset="0"/>
                <a:cs typeface="Times New Roman" pitchFamily="18" charset="0"/>
              </a:rPr>
              <a:t>. </a:t>
            </a:r>
            <a:endParaRPr lang="uk-UA" sz="2400" b="1" dirty="0">
              <a:solidFill>
                <a:srgbClr val="002060"/>
              </a:solidFill>
              <a:latin typeface="Times New Roman" pitchFamily="18" charset="0"/>
              <a:cs typeface="Times New Roman" pitchFamily="18" charset="0"/>
            </a:endParaRPr>
          </a:p>
        </p:txBody>
      </p:sp>
      <p:sp>
        <p:nvSpPr>
          <p:cNvPr id="5" name="Прямоугольник 4"/>
          <p:cNvSpPr/>
          <p:nvPr/>
        </p:nvSpPr>
        <p:spPr>
          <a:xfrm>
            <a:off x="928662" y="214290"/>
            <a:ext cx="7715304" cy="892552"/>
          </a:xfrm>
          <a:prstGeom prst="rect">
            <a:avLst/>
          </a:prstGeom>
        </p:spPr>
        <p:txBody>
          <a:bodyPr wrap="square">
            <a:spAutoFit/>
          </a:bodyPr>
          <a:lstStyle/>
          <a:p>
            <a:pPr algn="ctr"/>
            <a:r>
              <a:rPr lang="ru-RU" sz="2800" b="1" dirty="0" smtClean="0">
                <a:solidFill>
                  <a:srgbClr val="7030A0"/>
                </a:solidFill>
                <a:latin typeface="Times New Roman" pitchFamily="18" charset="0"/>
                <a:cs typeface="Times New Roman" pitchFamily="18" charset="0"/>
              </a:rPr>
              <a:t>Стиль </a:t>
            </a:r>
            <a:r>
              <a:rPr lang="ru-RU" sz="2800" b="1" dirty="0" err="1" smtClean="0">
                <a:solidFill>
                  <a:srgbClr val="7030A0"/>
                </a:solidFill>
                <a:latin typeface="Times New Roman" pitchFamily="18" charset="0"/>
                <a:cs typeface="Times New Roman" pitchFamily="18" charset="0"/>
              </a:rPr>
              <a:t>одягу</a:t>
            </a:r>
            <a:r>
              <a:rPr lang="ru-RU" sz="2800" b="1" dirty="0" smtClean="0">
                <a:solidFill>
                  <a:srgbClr val="7030A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це</a:t>
            </a:r>
            <a:r>
              <a:rPr lang="ru-RU" sz="2400" b="1" dirty="0" smtClean="0">
                <a:solidFill>
                  <a:srgbClr val="002060"/>
                </a:solidFill>
                <a:latin typeface="Times New Roman" pitchFamily="18" charset="0"/>
                <a:cs typeface="Times New Roman" pitchFamily="18" charset="0"/>
              </a:rPr>
              <a:t> те, </a:t>
            </a:r>
            <a:r>
              <a:rPr lang="ru-RU" sz="2400" b="1" dirty="0" err="1" smtClean="0">
                <a:solidFill>
                  <a:srgbClr val="002060"/>
                </a:solidFill>
                <a:latin typeface="Times New Roman" pitchFamily="18" charset="0"/>
                <a:cs typeface="Times New Roman" pitchFamily="18" charset="0"/>
              </a:rPr>
              <a:t>що</a:t>
            </a:r>
            <a:r>
              <a:rPr lang="ru-RU" sz="2400" b="1" dirty="0" smtClean="0">
                <a:solidFill>
                  <a:srgbClr val="002060"/>
                </a:solidFill>
                <a:latin typeface="Times New Roman" pitchFamily="18" charset="0"/>
                <a:cs typeface="Times New Roman" pitchFamily="18" charset="0"/>
              </a:rPr>
              <a:t> нас </a:t>
            </a:r>
            <a:r>
              <a:rPr lang="ru-RU" sz="2400" b="1" dirty="0" err="1" smtClean="0">
                <a:solidFill>
                  <a:srgbClr val="002060"/>
                </a:solidFill>
                <a:latin typeface="Times New Roman" pitchFamily="18" charset="0"/>
                <a:cs typeface="Times New Roman" pitchFamily="18" charset="0"/>
              </a:rPr>
              <a:t>виділяє</a:t>
            </a:r>
            <a:r>
              <a:rPr lang="ru-RU" sz="2400" b="1" dirty="0" smtClean="0">
                <a:solidFill>
                  <a:srgbClr val="002060"/>
                </a:solidFill>
                <a:latin typeface="Times New Roman" pitchFamily="18" charset="0"/>
                <a:cs typeface="Times New Roman" pitchFamily="18" charset="0"/>
              </a:rPr>
              <a:t>. </a:t>
            </a:r>
          </a:p>
          <a:p>
            <a:pPr algn="ctr"/>
            <a:r>
              <a:rPr lang="ru-RU" sz="2400" b="1" dirty="0" err="1" smtClean="0">
                <a:solidFill>
                  <a:srgbClr val="002060"/>
                </a:solidFill>
                <a:latin typeface="Times New Roman" pitchFamily="18" charset="0"/>
                <a:cs typeface="Times New Roman" pitchFamily="18" charset="0"/>
              </a:rPr>
              <a:t>Це</a:t>
            </a:r>
            <a:r>
              <a:rPr lang="ru-RU" sz="2400" b="1" dirty="0" smtClean="0">
                <a:solidFill>
                  <a:srgbClr val="002060"/>
                </a:solidFill>
                <a:latin typeface="Times New Roman" pitchFamily="18" charset="0"/>
                <a:cs typeface="Times New Roman" pitchFamily="18" charset="0"/>
              </a:rPr>
              <a:t> наша </a:t>
            </a:r>
            <a:r>
              <a:rPr lang="ru-RU" sz="2400" b="1" dirty="0" err="1" smtClean="0">
                <a:solidFill>
                  <a:srgbClr val="002060"/>
                </a:solidFill>
                <a:latin typeface="Times New Roman" pitchFamily="18" charset="0"/>
                <a:cs typeface="Times New Roman" pitchFamily="18" charset="0"/>
              </a:rPr>
              <a:t>візитна</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картка</a:t>
            </a:r>
            <a:r>
              <a:rPr lang="ru-RU" sz="2400" b="1" dirty="0" smtClean="0">
                <a:solidFill>
                  <a:srgbClr val="002060"/>
                </a:solidFill>
                <a:latin typeface="Times New Roman" pitchFamily="18" charset="0"/>
                <a:cs typeface="Times New Roman" pitchFamily="18" charset="0"/>
              </a:rPr>
              <a:t>. </a:t>
            </a:r>
            <a:endParaRPr lang="uk-UA" sz="2400" b="1" dirty="0">
              <a:solidFill>
                <a:srgbClr val="002060"/>
              </a:solidFill>
              <a:latin typeface="Times New Roman" pitchFamily="18" charset="0"/>
              <a:cs typeface="Times New Roman" pitchFamily="18" charset="0"/>
            </a:endParaRPr>
          </a:p>
        </p:txBody>
      </p:sp>
      <p:pic>
        <p:nvPicPr>
          <p:cNvPr id="1028" name="Picture 4" descr="Стилі одягу. Топ-12 за популярністю - Топ-12 популярних стилів одяг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450" y="2856889"/>
            <a:ext cx="5066165" cy="30355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46907"/>
            <a:ext cx="4564385" cy="228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4638"/>
            <a:ext cx="7772400" cy="1426170"/>
          </a:xfrm>
        </p:spPr>
        <p:txBody>
          <a:bodyPr>
            <a:normAutofit fontScale="90000"/>
          </a:bodyPr>
          <a:lstStyle/>
          <a:p>
            <a:r>
              <a:rPr lang="ru-RU" sz="2200" b="1" dirty="0" smtClean="0">
                <a:solidFill>
                  <a:srgbClr val="002060"/>
                </a:solidFill>
                <a:latin typeface="Times New Roman" pitchFamily="18" charset="0"/>
                <a:cs typeface="Times New Roman" pitchFamily="18" charset="0"/>
              </a:rPr>
              <a:t/>
            </a:r>
            <a:br>
              <a:rPr lang="ru-RU" sz="2200" b="1" dirty="0" smtClean="0">
                <a:solidFill>
                  <a:srgbClr val="002060"/>
                </a:solidFill>
                <a:latin typeface="Times New Roman" pitchFamily="18" charset="0"/>
                <a:cs typeface="Times New Roman" pitchFamily="18" charset="0"/>
              </a:rPr>
            </a:br>
            <a:r>
              <a:rPr lang="ru-RU" sz="2200" b="1" dirty="0">
                <a:solidFill>
                  <a:srgbClr val="002060"/>
                </a:solidFill>
                <a:latin typeface="Times New Roman" pitchFamily="18" charset="0"/>
                <a:cs typeface="Times New Roman" pitchFamily="18" charset="0"/>
              </a:rPr>
              <a:t/>
            </a:r>
            <a:br>
              <a:rPr lang="ru-RU" sz="2200" b="1" dirty="0">
                <a:solidFill>
                  <a:srgbClr val="002060"/>
                </a:solidFill>
                <a:latin typeface="Times New Roman" pitchFamily="18" charset="0"/>
                <a:cs typeface="Times New Roman" pitchFamily="18" charset="0"/>
              </a:rPr>
            </a:br>
            <a:r>
              <a:rPr lang="ru-RU" sz="2200" b="1" dirty="0" smtClean="0">
                <a:solidFill>
                  <a:srgbClr val="002060"/>
                </a:solidFill>
                <a:latin typeface="Times New Roman" pitchFamily="18" charset="0"/>
                <a:cs typeface="Times New Roman" pitchFamily="18" charset="0"/>
              </a:rPr>
              <a:t/>
            </a:r>
            <a:br>
              <a:rPr lang="ru-RU" sz="2200" b="1" dirty="0" smtClean="0">
                <a:solidFill>
                  <a:srgbClr val="002060"/>
                </a:solidFill>
                <a:latin typeface="Times New Roman" pitchFamily="18" charset="0"/>
                <a:cs typeface="Times New Roman" pitchFamily="18" charset="0"/>
              </a:rPr>
            </a:br>
            <a:r>
              <a:rPr lang="ru-RU" sz="2200" b="1" dirty="0">
                <a:solidFill>
                  <a:srgbClr val="002060"/>
                </a:solidFill>
                <a:latin typeface="Times New Roman" pitchFamily="18" charset="0"/>
                <a:cs typeface="Times New Roman" pitchFamily="18" charset="0"/>
              </a:rPr>
              <a:t/>
            </a:r>
            <a:br>
              <a:rPr lang="ru-RU" sz="2200" b="1" dirty="0">
                <a:solidFill>
                  <a:srgbClr val="002060"/>
                </a:solidFill>
                <a:latin typeface="Times New Roman" pitchFamily="18" charset="0"/>
                <a:cs typeface="Times New Roman" pitchFamily="18" charset="0"/>
              </a:rPr>
            </a:br>
            <a:r>
              <a:rPr lang="ru-RU" sz="2200" b="1" dirty="0" smtClean="0">
                <a:solidFill>
                  <a:srgbClr val="002060"/>
                </a:solidFill>
                <a:latin typeface="Times New Roman" pitchFamily="18" charset="0"/>
                <a:cs typeface="Times New Roman" pitchFamily="18" charset="0"/>
              </a:rPr>
              <a:t/>
            </a:r>
            <a:br>
              <a:rPr lang="ru-RU" sz="2200" b="1" dirty="0" smtClean="0">
                <a:solidFill>
                  <a:srgbClr val="002060"/>
                </a:solidFill>
                <a:latin typeface="Times New Roman" pitchFamily="18" charset="0"/>
                <a:cs typeface="Times New Roman" pitchFamily="18" charset="0"/>
              </a:rPr>
            </a:br>
            <a:r>
              <a:rPr lang="ru-RU" sz="2200" b="1" dirty="0">
                <a:solidFill>
                  <a:srgbClr val="002060"/>
                </a:solidFill>
                <a:latin typeface="Times New Roman" pitchFamily="18" charset="0"/>
                <a:cs typeface="Times New Roman" pitchFamily="18" charset="0"/>
              </a:rPr>
              <a:t/>
            </a:r>
            <a:br>
              <a:rPr lang="ru-RU" sz="2200" b="1" dirty="0">
                <a:solidFill>
                  <a:srgbClr val="002060"/>
                </a:solidFill>
                <a:latin typeface="Times New Roman" pitchFamily="18" charset="0"/>
                <a:cs typeface="Times New Roman" pitchFamily="18" charset="0"/>
              </a:rPr>
            </a:br>
            <a:r>
              <a:rPr lang="ru-RU" sz="2200" b="1" dirty="0" smtClean="0">
                <a:solidFill>
                  <a:srgbClr val="002060"/>
                </a:solidFill>
                <a:latin typeface="Times New Roman" pitchFamily="18" charset="0"/>
                <a:cs typeface="Times New Roman" pitchFamily="18" charset="0"/>
              </a:rPr>
              <a:t/>
            </a:r>
            <a:br>
              <a:rPr lang="ru-RU" sz="2200" b="1" dirty="0" smtClean="0">
                <a:solidFill>
                  <a:srgbClr val="002060"/>
                </a:solidFill>
                <a:latin typeface="Times New Roman" pitchFamily="18" charset="0"/>
                <a:cs typeface="Times New Roman" pitchFamily="18" charset="0"/>
              </a:rPr>
            </a:br>
            <a:r>
              <a:rPr lang="ru-RU" sz="2200" b="1" dirty="0">
                <a:solidFill>
                  <a:srgbClr val="002060"/>
                </a:solidFill>
                <a:latin typeface="Times New Roman" pitchFamily="18" charset="0"/>
                <a:cs typeface="Times New Roman" pitchFamily="18" charset="0"/>
              </a:rPr>
              <a:t/>
            </a:r>
            <a:br>
              <a:rPr lang="ru-RU" sz="2200" b="1" dirty="0">
                <a:solidFill>
                  <a:srgbClr val="002060"/>
                </a:solidFill>
                <a:latin typeface="Times New Roman" pitchFamily="18" charset="0"/>
                <a:cs typeface="Times New Roman" pitchFamily="18" charset="0"/>
              </a:rPr>
            </a:br>
            <a:r>
              <a:rPr lang="ru-RU" sz="2200" b="1" dirty="0" err="1" smtClean="0">
                <a:solidFill>
                  <a:srgbClr val="002060"/>
                </a:solidFill>
                <a:latin typeface="Times New Roman" pitchFamily="18" charset="0"/>
                <a:cs typeface="Times New Roman" pitchFamily="18" charset="0"/>
              </a:rPr>
              <a:t>Сучасна</a:t>
            </a:r>
            <a:r>
              <a:rPr lang="ru-RU" sz="2200" b="1" dirty="0" smtClean="0">
                <a:solidFill>
                  <a:srgbClr val="002060"/>
                </a:solidFill>
                <a:latin typeface="Times New Roman" pitchFamily="18" charset="0"/>
                <a:cs typeface="Times New Roman" pitchFamily="18" charset="0"/>
              </a:rPr>
              <a:t> </a:t>
            </a:r>
            <a:r>
              <a:rPr lang="ru-RU" sz="2200" b="1" dirty="0">
                <a:solidFill>
                  <a:srgbClr val="002060"/>
                </a:solidFill>
                <a:latin typeface="Times New Roman" pitchFamily="18" charset="0"/>
                <a:cs typeface="Times New Roman" pitchFamily="18" charset="0"/>
              </a:rPr>
              <a:t>мода </a:t>
            </a:r>
            <a:r>
              <a:rPr lang="ru-RU" sz="2200" b="1" dirty="0" err="1">
                <a:solidFill>
                  <a:srgbClr val="002060"/>
                </a:solidFill>
                <a:latin typeface="Times New Roman" pitchFamily="18" charset="0"/>
                <a:cs typeface="Times New Roman" pitchFamily="18" charset="0"/>
              </a:rPr>
              <a:t>вкрай</a:t>
            </a:r>
            <a:r>
              <a:rPr lang="ru-RU" sz="2200" b="1" dirty="0">
                <a:solidFill>
                  <a:srgbClr val="002060"/>
                </a:solidFill>
                <a:latin typeface="Times New Roman" pitchFamily="18" charset="0"/>
                <a:cs typeface="Times New Roman" pitchFamily="18" charset="0"/>
              </a:rPr>
              <a:t> </a:t>
            </a:r>
            <a:r>
              <a:rPr lang="ru-RU" sz="2200" b="1" dirty="0" err="1">
                <a:solidFill>
                  <a:srgbClr val="002060"/>
                </a:solidFill>
                <a:latin typeface="Times New Roman" pitchFamily="18" charset="0"/>
                <a:cs typeface="Times New Roman" pitchFamily="18" charset="0"/>
              </a:rPr>
              <a:t>багатолика</a:t>
            </a:r>
            <a:r>
              <a:rPr lang="ru-RU" sz="2200" b="1" dirty="0">
                <a:solidFill>
                  <a:srgbClr val="002060"/>
                </a:solidFill>
                <a:latin typeface="Times New Roman" pitchFamily="18" charset="0"/>
                <a:cs typeface="Times New Roman" pitchFamily="18" charset="0"/>
              </a:rPr>
              <a:t>. Вона милостиво </a:t>
            </a:r>
            <a:r>
              <a:rPr lang="ru-RU" sz="2200" b="1" dirty="0" err="1">
                <a:solidFill>
                  <a:srgbClr val="002060"/>
                </a:solidFill>
                <a:latin typeface="Times New Roman" pitchFamily="18" charset="0"/>
                <a:cs typeface="Times New Roman" pitchFamily="18" charset="0"/>
              </a:rPr>
              <a:t>дозволяє</a:t>
            </a:r>
            <a:r>
              <a:rPr lang="ru-RU" sz="2200" b="1" dirty="0">
                <a:solidFill>
                  <a:srgbClr val="002060"/>
                </a:solidFill>
                <a:latin typeface="Times New Roman" pitchFamily="18" charset="0"/>
                <a:cs typeface="Times New Roman" pitchFamily="18" charset="0"/>
              </a:rPr>
              <a:t> нам, </a:t>
            </a:r>
            <a:r>
              <a:rPr lang="ru-RU" sz="2200" b="1" dirty="0" err="1">
                <a:solidFill>
                  <a:srgbClr val="002060"/>
                </a:solidFill>
                <a:latin typeface="Times New Roman" pitchFamily="18" charset="0"/>
                <a:cs typeface="Times New Roman" pitchFamily="18" charset="0"/>
              </a:rPr>
              <a:t>використовуючи</a:t>
            </a:r>
            <a:r>
              <a:rPr lang="ru-RU" sz="2200" b="1" dirty="0">
                <a:solidFill>
                  <a:srgbClr val="002060"/>
                </a:solidFill>
                <a:latin typeface="Times New Roman" pitchFamily="18" charset="0"/>
                <a:cs typeface="Times New Roman" pitchFamily="18" charset="0"/>
              </a:rPr>
              <a:t> </a:t>
            </a:r>
            <a:r>
              <a:rPr lang="ru-RU" sz="2200" b="1" dirty="0" err="1">
                <a:solidFill>
                  <a:srgbClr val="002060"/>
                </a:solidFill>
                <a:latin typeface="Times New Roman" pitchFamily="18" charset="0"/>
                <a:cs typeface="Times New Roman" pitchFamily="18" charset="0"/>
              </a:rPr>
              <a:t>численні</a:t>
            </a:r>
            <a:r>
              <a:rPr lang="ru-RU" sz="2200" b="1" dirty="0">
                <a:solidFill>
                  <a:srgbClr val="002060"/>
                </a:solidFill>
                <a:latin typeface="Times New Roman" pitchFamily="18" charset="0"/>
                <a:cs typeface="Times New Roman" pitchFamily="18" charset="0"/>
              </a:rPr>
              <a:t> </a:t>
            </a:r>
            <a:r>
              <a:rPr lang="ru-RU" sz="2200" b="1" dirty="0" err="1">
                <a:solidFill>
                  <a:srgbClr val="002060"/>
                </a:solidFill>
                <a:latin typeface="Times New Roman" pitchFamily="18" charset="0"/>
                <a:cs typeface="Times New Roman" pitchFamily="18" charset="0"/>
              </a:rPr>
              <a:t>стилі</a:t>
            </a:r>
            <a:r>
              <a:rPr lang="ru-RU" sz="2200" b="1" dirty="0">
                <a:solidFill>
                  <a:srgbClr val="002060"/>
                </a:solidFill>
                <a:latin typeface="Times New Roman" pitchFamily="18" charset="0"/>
                <a:cs typeface="Times New Roman" pitchFamily="18" charset="0"/>
              </a:rPr>
              <a:t> </a:t>
            </a:r>
            <a:r>
              <a:rPr lang="ru-RU" sz="2200" b="1" dirty="0" err="1">
                <a:solidFill>
                  <a:srgbClr val="002060"/>
                </a:solidFill>
                <a:latin typeface="Times New Roman" pitchFamily="18" charset="0"/>
                <a:cs typeface="Times New Roman" pitchFamily="18" charset="0"/>
              </a:rPr>
              <a:t>одягу</a:t>
            </a:r>
            <a:r>
              <a:rPr lang="ru-RU" sz="2200" b="1" dirty="0">
                <a:solidFill>
                  <a:srgbClr val="002060"/>
                </a:solidFill>
                <a:latin typeface="Times New Roman" pitchFamily="18" charset="0"/>
                <a:cs typeface="Times New Roman" pitchFamily="18" charset="0"/>
              </a:rPr>
              <a:t>, </a:t>
            </a:r>
            <a:r>
              <a:rPr lang="ru-RU" sz="2200" b="1" dirty="0" err="1">
                <a:solidFill>
                  <a:srgbClr val="002060"/>
                </a:solidFill>
                <a:latin typeface="Times New Roman" pitchFamily="18" charset="0"/>
                <a:cs typeface="Times New Roman" pitchFamily="18" charset="0"/>
              </a:rPr>
              <a:t>створювати</a:t>
            </a:r>
            <a:r>
              <a:rPr lang="ru-RU" sz="2200" b="1" dirty="0">
                <a:solidFill>
                  <a:srgbClr val="002060"/>
                </a:solidFill>
                <a:latin typeface="Times New Roman" pitchFamily="18" charset="0"/>
                <a:cs typeface="Times New Roman" pitchFamily="18" charset="0"/>
              </a:rPr>
              <a:t> </a:t>
            </a:r>
            <a:r>
              <a:rPr lang="ru-RU" sz="2200" b="1" dirty="0" err="1">
                <a:solidFill>
                  <a:srgbClr val="002060"/>
                </a:solidFill>
                <a:latin typeface="Times New Roman" pitchFamily="18" charset="0"/>
                <a:cs typeface="Times New Roman" pitchFamily="18" charset="0"/>
              </a:rPr>
              <a:t>актуальні</a:t>
            </a:r>
            <a:r>
              <a:rPr lang="ru-RU" sz="2200" b="1" dirty="0">
                <a:solidFill>
                  <a:srgbClr val="002060"/>
                </a:solidFill>
                <a:latin typeface="Times New Roman" pitchFamily="18" charset="0"/>
                <a:cs typeface="Times New Roman" pitchFamily="18" charset="0"/>
              </a:rPr>
              <a:t> </a:t>
            </a:r>
            <a:r>
              <a:rPr lang="ru-RU" sz="2200" b="1" dirty="0" err="1">
                <a:solidFill>
                  <a:srgbClr val="002060"/>
                </a:solidFill>
                <a:latin typeface="Times New Roman" pitchFamily="18" charset="0"/>
                <a:cs typeface="Times New Roman" pitchFamily="18" charset="0"/>
              </a:rPr>
              <a:t>образи</a:t>
            </a:r>
            <a:r>
              <a:rPr lang="ru-RU" sz="2200" b="1" dirty="0">
                <a:solidFill>
                  <a:srgbClr val="002060"/>
                </a:solidFill>
                <a:latin typeface="Times New Roman" pitchFamily="18" charset="0"/>
                <a:cs typeface="Times New Roman" pitchFamily="18" charset="0"/>
              </a:rPr>
              <a:t>. </a:t>
            </a:r>
            <a:r>
              <a:rPr lang="uk-UA" b="1" dirty="0">
                <a:solidFill>
                  <a:srgbClr val="002060"/>
                </a:solidFill>
                <a:latin typeface="Times New Roman" pitchFamily="18" charset="0"/>
                <a:cs typeface="Times New Roman" pitchFamily="18" charset="0"/>
              </a:rPr>
              <a:t/>
            </a:r>
            <a:br>
              <a:rPr lang="uk-UA" b="1" dirty="0">
                <a:solidFill>
                  <a:srgbClr val="002060"/>
                </a:solidFill>
                <a:latin typeface="Times New Roman" pitchFamily="18" charset="0"/>
                <a:cs typeface="Times New Roman" pitchFamily="18" charset="0"/>
              </a:rPr>
            </a:br>
            <a:endParaRPr lang="ru-RU" dirty="0"/>
          </a:p>
        </p:txBody>
      </p:sp>
      <p:sp>
        <p:nvSpPr>
          <p:cNvPr id="3" name="Объект 2"/>
          <p:cNvSpPr>
            <a:spLocks noGrp="1"/>
          </p:cNvSpPr>
          <p:nvPr>
            <p:ph sz="quarter" idx="1"/>
          </p:nvPr>
        </p:nvSpPr>
        <p:spPr>
          <a:xfrm>
            <a:off x="4499992" y="1268760"/>
            <a:ext cx="4186808" cy="3528392"/>
          </a:xfrm>
        </p:spPr>
        <p:txBody>
          <a:bodyPr>
            <a:normAutofit fontScale="85000" lnSpcReduction="20000"/>
          </a:bodyPr>
          <a:lstStyle/>
          <a:p>
            <a:pPr>
              <a:lnSpc>
                <a:spcPct val="120000"/>
              </a:lnSpc>
            </a:pPr>
            <a:r>
              <a:rPr lang="ru-RU" sz="2000" dirty="0"/>
              <a:t>Але </a:t>
            </a:r>
            <a:r>
              <a:rPr lang="ru-RU" sz="2000" dirty="0" err="1"/>
              <a:t>таке</a:t>
            </a:r>
            <a:r>
              <a:rPr lang="ru-RU" sz="2000" dirty="0"/>
              <a:t> море </a:t>
            </a:r>
            <a:r>
              <a:rPr lang="ru-RU" sz="2000" dirty="0" err="1"/>
              <a:t>можливостей</a:t>
            </a:r>
            <a:r>
              <a:rPr lang="ru-RU" sz="2000" dirty="0"/>
              <a:t> </a:t>
            </a:r>
            <a:r>
              <a:rPr lang="ru-RU" sz="2000" dirty="0" err="1"/>
              <a:t>таїть</a:t>
            </a:r>
            <a:r>
              <a:rPr lang="ru-RU" sz="2000" dirty="0"/>
              <a:t> </a:t>
            </a:r>
            <a:r>
              <a:rPr lang="ru-RU" sz="2000" dirty="0" err="1"/>
              <a:t>підводні</a:t>
            </a:r>
            <a:r>
              <a:rPr lang="ru-RU" sz="2000" dirty="0"/>
              <a:t> </a:t>
            </a:r>
            <a:r>
              <a:rPr lang="ru-RU" sz="2000" dirty="0" err="1"/>
              <a:t>камені</a:t>
            </a:r>
            <a:r>
              <a:rPr lang="ru-RU" sz="2000" dirty="0"/>
              <a:t>. </a:t>
            </a:r>
            <a:r>
              <a:rPr lang="ru-RU" sz="2000" dirty="0" err="1"/>
              <a:t>Адже</a:t>
            </a:r>
            <a:r>
              <a:rPr lang="ru-RU" sz="2000" dirty="0"/>
              <a:t>, без </a:t>
            </a:r>
            <a:r>
              <a:rPr lang="ru-RU" sz="2000" dirty="0" err="1"/>
              <a:t>вродженого</a:t>
            </a:r>
            <a:r>
              <a:rPr lang="ru-RU" sz="2000" dirty="0"/>
              <a:t> смаку </a:t>
            </a:r>
            <a:r>
              <a:rPr lang="ru-RU" sz="2000" dirty="0" err="1"/>
              <a:t>або</a:t>
            </a:r>
            <a:r>
              <a:rPr lang="ru-RU" sz="2000" dirty="0"/>
              <a:t> </a:t>
            </a:r>
            <a:r>
              <a:rPr lang="ru-RU" sz="2000" dirty="0" err="1"/>
              <a:t>спеціальної</a:t>
            </a:r>
            <a:r>
              <a:rPr lang="ru-RU" sz="2000" dirty="0"/>
              <a:t> </a:t>
            </a:r>
            <a:r>
              <a:rPr lang="ru-RU" sz="2000" dirty="0" err="1"/>
              <a:t>освіти</a:t>
            </a:r>
            <a:r>
              <a:rPr lang="ru-RU" sz="2000" dirty="0"/>
              <a:t>, легко </a:t>
            </a:r>
            <a:r>
              <a:rPr lang="ru-RU" sz="2000" dirty="0" err="1"/>
              <a:t>потонути</a:t>
            </a:r>
            <a:r>
              <a:rPr lang="ru-RU" sz="2000" dirty="0"/>
              <a:t> в </a:t>
            </a:r>
            <a:r>
              <a:rPr lang="ru-RU" sz="2000" dirty="0" err="1"/>
              <a:t>існуючій</a:t>
            </a:r>
            <a:r>
              <a:rPr lang="ru-RU" sz="2000" dirty="0"/>
              <a:t> </a:t>
            </a:r>
            <a:r>
              <a:rPr lang="ru-RU" sz="2000" dirty="0" err="1"/>
              <a:t>різноманітності</a:t>
            </a:r>
            <a:r>
              <a:rPr lang="ru-RU" sz="2000" dirty="0"/>
              <a:t> </a:t>
            </a:r>
            <a:r>
              <a:rPr lang="ru-RU" sz="2000" dirty="0" err="1"/>
              <a:t>стилів</a:t>
            </a:r>
            <a:r>
              <a:rPr lang="ru-RU" sz="2000" dirty="0"/>
              <a:t>, так і не </a:t>
            </a:r>
            <a:r>
              <a:rPr lang="ru-RU" sz="2000" dirty="0" err="1"/>
              <a:t>відшукавши</a:t>
            </a:r>
            <a:r>
              <a:rPr lang="ru-RU" sz="2000" dirty="0"/>
              <a:t> той, </a:t>
            </a:r>
            <a:r>
              <a:rPr lang="ru-RU" sz="2000" dirty="0" err="1"/>
              <a:t>який</a:t>
            </a:r>
            <a:r>
              <a:rPr lang="ru-RU" sz="2000" dirty="0"/>
              <a:t> </a:t>
            </a:r>
            <a:r>
              <a:rPr lang="ru-RU" sz="2000" dirty="0" err="1"/>
              <a:t>підкреслить</a:t>
            </a:r>
            <a:r>
              <a:rPr lang="ru-RU" sz="2000" dirty="0"/>
              <a:t> </a:t>
            </a:r>
            <a:r>
              <a:rPr lang="ru-RU" sz="2000" dirty="0" err="1"/>
              <a:t>індивідуальність</a:t>
            </a:r>
            <a:r>
              <a:rPr lang="ru-RU" sz="2000" dirty="0"/>
              <a:t> </a:t>
            </a:r>
            <a:r>
              <a:rPr lang="ru-RU" sz="2000" dirty="0" err="1"/>
              <a:t>твого</a:t>
            </a:r>
            <a:r>
              <a:rPr lang="ru-RU" sz="2000" dirty="0"/>
              <a:t> «Я». </a:t>
            </a:r>
            <a:br>
              <a:rPr lang="ru-RU" sz="2000" dirty="0"/>
            </a:br>
            <a:r>
              <a:rPr lang="ru-RU" sz="2000" dirty="0" err="1"/>
              <a:t>Спробуємо</a:t>
            </a:r>
            <a:r>
              <a:rPr lang="ru-RU" sz="2000" dirty="0"/>
              <a:t> ж </a:t>
            </a:r>
            <a:r>
              <a:rPr lang="ru-RU" sz="2000" dirty="0" err="1"/>
              <a:t>розібратися</a:t>
            </a:r>
            <a:r>
              <a:rPr lang="ru-RU" sz="2000" dirty="0"/>
              <a:t> з </a:t>
            </a:r>
            <a:r>
              <a:rPr lang="ru-RU" sz="2000" dirty="0" err="1"/>
              <a:t>основними</a:t>
            </a:r>
            <a:r>
              <a:rPr lang="ru-RU" sz="2000" dirty="0"/>
              <a:t> стилями </a:t>
            </a:r>
            <a:r>
              <a:rPr lang="ru-RU" sz="2000" dirty="0" err="1"/>
              <a:t>одягу</a:t>
            </a:r>
            <a:r>
              <a:rPr lang="ru-RU" sz="2000" dirty="0" smtClean="0"/>
              <a:t>.</a:t>
            </a:r>
          </a:p>
          <a:p>
            <a:pPr>
              <a:lnSpc>
                <a:spcPct val="120000"/>
              </a:lnSpc>
            </a:pPr>
            <a:endParaRPr lang="uk-UA" sz="2000" b="1" dirty="0" smtClean="0">
              <a:latin typeface="Times New Roman" pitchFamily="18" charset="0"/>
              <a:cs typeface="Times New Roman" pitchFamily="18" charset="0"/>
            </a:endParaRPr>
          </a:p>
          <a:p>
            <a:pPr marL="0" indent="0">
              <a:buNone/>
            </a:pPr>
            <a:r>
              <a:rPr lang="ru-RU" sz="2000" dirty="0"/>
              <a:t/>
            </a:r>
            <a:br>
              <a:rPr lang="ru-RU" sz="2000" dirty="0"/>
            </a:br>
            <a:endParaRPr lang="ru-RU"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99" y="1127313"/>
            <a:ext cx="3792537"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99998" y="5085184"/>
            <a:ext cx="7860434" cy="923330"/>
          </a:xfrm>
          <a:prstGeom prst="rect">
            <a:avLst/>
          </a:prstGeom>
        </p:spPr>
        <p:txBody>
          <a:bodyPr wrap="square">
            <a:spAutoFit/>
          </a:bodyPr>
          <a:lstStyle/>
          <a:p>
            <a:r>
              <a:rPr lang="ru-RU" b="1" dirty="0"/>
              <a:t>До </a:t>
            </a:r>
            <a:r>
              <a:rPr lang="ru-RU" b="1" dirty="0" err="1"/>
              <a:t>основоположних</a:t>
            </a:r>
            <a:r>
              <a:rPr lang="ru-RU" b="1" dirty="0"/>
              <a:t> </a:t>
            </a:r>
            <a:r>
              <a:rPr lang="ru-RU" b="1" dirty="0" err="1"/>
              <a:t>стилів</a:t>
            </a:r>
            <a:r>
              <a:rPr lang="ru-RU" b="1" dirty="0"/>
              <a:t> належать: </a:t>
            </a:r>
            <a:r>
              <a:rPr lang="ru-RU" b="1" dirty="0" err="1">
                <a:solidFill>
                  <a:srgbClr val="FF0000"/>
                </a:solidFill>
              </a:rPr>
              <a:t>класичний</a:t>
            </a:r>
            <a:r>
              <a:rPr lang="ru-RU" b="1" dirty="0">
                <a:solidFill>
                  <a:srgbClr val="FF0000"/>
                </a:solidFill>
              </a:rPr>
              <a:t>, </a:t>
            </a:r>
            <a:r>
              <a:rPr lang="ru-RU" b="1" dirty="0" err="1">
                <a:solidFill>
                  <a:srgbClr val="FF0000"/>
                </a:solidFill>
              </a:rPr>
              <a:t>романтичний</a:t>
            </a:r>
            <a:r>
              <a:rPr lang="ru-RU" b="1" dirty="0">
                <a:solidFill>
                  <a:srgbClr val="FF0000"/>
                </a:solidFill>
              </a:rPr>
              <a:t> та </a:t>
            </a:r>
            <a:r>
              <a:rPr lang="ru-RU" b="1" dirty="0" err="1">
                <a:solidFill>
                  <a:srgbClr val="FF0000"/>
                </a:solidFill>
              </a:rPr>
              <a:t>спортивний</a:t>
            </a:r>
            <a:r>
              <a:rPr lang="ru-RU" b="1" dirty="0">
                <a:solidFill>
                  <a:srgbClr val="FF0000"/>
                </a:solidFill>
              </a:rPr>
              <a:t>. </a:t>
            </a:r>
            <a:endParaRPr lang="ru-RU" b="1" dirty="0" smtClean="0">
              <a:solidFill>
                <a:srgbClr val="FF0000"/>
              </a:solidFill>
            </a:endParaRPr>
          </a:p>
          <a:p>
            <a:r>
              <a:rPr lang="ru-RU" b="1" dirty="0" err="1" smtClean="0"/>
              <a:t>Всі</a:t>
            </a:r>
            <a:r>
              <a:rPr lang="ru-RU" b="1" dirty="0" smtClean="0"/>
              <a:t> </a:t>
            </a:r>
            <a:r>
              <a:rPr lang="ru-RU" b="1" dirty="0" err="1"/>
              <a:t>інші</a:t>
            </a:r>
            <a:r>
              <a:rPr lang="ru-RU" b="1" dirty="0"/>
              <a:t> </a:t>
            </a:r>
            <a:r>
              <a:rPr lang="ru-RU" b="1" dirty="0" err="1"/>
              <a:t>стилі</a:t>
            </a:r>
            <a:r>
              <a:rPr lang="ru-RU" b="1" dirty="0"/>
              <a:t> є </a:t>
            </a:r>
            <a:r>
              <a:rPr lang="ru-RU" b="1" dirty="0" err="1"/>
              <a:t>похідними</a:t>
            </a:r>
            <a:r>
              <a:rPr lang="ru-RU" b="1" dirty="0"/>
              <a:t> </a:t>
            </a:r>
            <a:r>
              <a:rPr lang="ru-RU" b="1" dirty="0" err="1"/>
              <a:t>від</a:t>
            </a:r>
            <a:r>
              <a:rPr lang="ru-RU" b="1" dirty="0"/>
              <a:t> </a:t>
            </a:r>
            <a:r>
              <a:rPr lang="ru-RU" b="1" dirty="0" err="1"/>
              <a:t>основних</a:t>
            </a:r>
            <a:r>
              <a:rPr lang="ru-RU" b="1" dirty="0"/>
              <a:t>.</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876" y="2996952"/>
            <a:ext cx="3029322" cy="202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225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kaller.com.ua/store/image/data/stati/22.jpg"/>
          <p:cNvPicPr>
            <a:picLocks noChangeAspect="1" noChangeArrowheads="1"/>
          </p:cNvPicPr>
          <p:nvPr/>
        </p:nvPicPr>
        <p:blipFill>
          <a:blip r:embed="rId2" cstate="print"/>
          <a:srcRect/>
          <a:stretch>
            <a:fillRect/>
          </a:stretch>
        </p:blipFill>
        <p:spPr bwMode="auto">
          <a:xfrm>
            <a:off x="0" y="1714488"/>
            <a:ext cx="4762500" cy="3333750"/>
          </a:xfrm>
          <a:prstGeom prst="rect">
            <a:avLst/>
          </a:prstGeom>
          <a:ln>
            <a:noFill/>
          </a:ln>
          <a:effectLst>
            <a:softEdge rad="112500"/>
          </a:effectLst>
        </p:spPr>
      </p:pic>
      <p:pic>
        <p:nvPicPr>
          <p:cNvPr id="1030" name="Picture 6" descr="http://skaller.com.ua/store/image/data/stati/images%20%289%29.jpg"/>
          <p:cNvPicPr>
            <a:picLocks noChangeAspect="1" noChangeArrowheads="1"/>
          </p:cNvPicPr>
          <p:nvPr/>
        </p:nvPicPr>
        <p:blipFill>
          <a:blip r:embed="rId3" cstate="print"/>
          <a:srcRect/>
          <a:stretch>
            <a:fillRect/>
          </a:stretch>
        </p:blipFill>
        <p:spPr bwMode="auto">
          <a:xfrm>
            <a:off x="4855385" y="214290"/>
            <a:ext cx="4294567" cy="2786082"/>
          </a:xfrm>
          <a:prstGeom prst="rect">
            <a:avLst/>
          </a:prstGeom>
          <a:ln>
            <a:noFill/>
          </a:ln>
          <a:effectLst>
            <a:softEdge rad="112500"/>
          </a:effectLst>
        </p:spPr>
      </p:pic>
      <p:sp>
        <p:nvSpPr>
          <p:cNvPr id="7" name="Прямоугольник 6"/>
          <p:cNvSpPr/>
          <p:nvPr/>
        </p:nvSpPr>
        <p:spPr>
          <a:xfrm>
            <a:off x="357158" y="214290"/>
            <a:ext cx="4572000" cy="1077218"/>
          </a:xfrm>
          <a:prstGeom prst="rect">
            <a:avLst/>
          </a:prstGeom>
        </p:spPr>
        <p:txBody>
          <a:bodyPr>
            <a:spAutoFit/>
          </a:bodyPr>
          <a:lstStyle/>
          <a:p>
            <a:r>
              <a:rPr lang="ru-RU" sz="2800" b="1" i="1" dirty="0" err="1" smtClean="0">
                <a:solidFill>
                  <a:srgbClr val="FF0000"/>
                </a:solidFill>
                <a:latin typeface="Times New Roman" pitchFamily="18" charset="0"/>
                <a:cs typeface="Times New Roman" pitchFamily="18" charset="0"/>
              </a:rPr>
              <a:t>Класичний</a:t>
            </a:r>
            <a:r>
              <a:rPr lang="ru-RU" sz="2800" b="1" i="1" dirty="0" smtClean="0">
                <a:solidFill>
                  <a:srgbClr val="FF0000"/>
                </a:solidFill>
                <a:latin typeface="Times New Roman" pitchFamily="18" charset="0"/>
                <a:cs typeface="Times New Roman" pitchFamily="18" charset="0"/>
              </a:rPr>
              <a:t> стиль </a:t>
            </a:r>
            <a:r>
              <a:rPr lang="ru-RU" b="1" dirty="0" smtClean="0">
                <a:solidFill>
                  <a:schemeClr val="accent1">
                    <a:lumMod val="75000"/>
                  </a:schemeClr>
                </a:solidFill>
                <a:latin typeface="Times New Roman" pitchFamily="18" charset="0"/>
                <a:cs typeface="Times New Roman" pitchFamily="18" charset="0"/>
              </a:rPr>
              <a:t>- </a:t>
            </a:r>
            <a:r>
              <a:rPr lang="ru-RU" dirty="0" err="1" smtClean="0">
                <a:latin typeface="Times New Roman" pitchFamily="18" charset="0"/>
                <a:cs typeface="Times New Roman" pitchFamily="18" charset="0"/>
              </a:rPr>
              <a:t>це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стиль</a:t>
            </a:r>
            <a:r>
              <a:rPr lang="ru-RU" dirty="0" smtClean="0">
                <a:latin typeface="Times New Roman" pitchFamily="18" charset="0"/>
                <a:cs typeface="Times New Roman" pitchFamily="18" charset="0"/>
              </a:rPr>
              <a:t> на </a:t>
            </a:r>
            <a:r>
              <a:rPr lang="ru-RU" dirty="0" err="1" smtClean="0">
                <a:latin typeface="Times New Roman" pitchFamily="18" charset="0"/>
                <a:cs typeface="Times New Roman" pitchFamily="18" charset="0"/>
              </a:rPr>
              <a:t>всі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часи</a:t>
            </a:r>
            <a:r>
              <a:rPr lang="ru-RU" dirty="0" smtClean="0">
                <a:latin typeface="Times New Roman" pitchFamily="18" charset="0"/>
                <a:cs typeface="Times New Roman" pitchFamily="18" charset="0"/>
              </a:rPr>
              <a:t>, показаний абсолютно </a:t>
            </a:r>
            <a:r>
              <a:rPr lang="ru-RU" dirty="0" err="1" smtClean="0">
                <a:latin typeface="Times New Roman" pitchFamily="18" charset="0"/>
                <a:cs typeface="Times New Roman" pitchFamily="18" charset="0"/>
              </a:rPr>
              <a:t>всім</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доречний</a:t>
            </a:r>
            <a:r>
              <a:rPr lang="ru-RU" dirty="0" smtClean="0">
                <a:latin typeface="Times New Roman" pitchFamily="18" charset="0"/>
                <a:cs typeface="Times New Roman" pitchFamily="18" charset="0"/>
              </a:rPr>
              <a:t> практично </a:t>
            </a:r>
            <a:r>
              <a:rPr lang="ru-RU" dirty="0" err="1" smtClean="0">
                <a:latin typeface="Times New Roman" pitchFamily="18" charset="0"/>
                <a:cs typeface="Times New Roman" pitchFamily="18" charset="0"/>
              </a:rPr>
              <a:t>скрізь</a:t>
            </a:r>
            <a:r>
              <a:rPr lang="ru-RU" dirty="0" smtClean="0">
                <a:latin typeface="Times New Roman" pitchFamily="18" charset="0"/>
                <a:cs typeface="Times New Roman" pitchFamily="18" charset="0"/>
              </a:rPr>
              <a:t>. </a:t>
            </a:r>
            <a:endParaRPr lang="uk-UA" dirty="0"/>
          </a:p>
        </p:txBody>
      </p:sp>
      <p:sp>
        <p:nvSpPr>
          <p:cNvPr id="8" name="Прямоугольник 7"/>
          <p:cNvSpPr/>
          <p:nvPr/>
        </p:nvSpPr>
        <p:spPr>
          <a:xfrm>
            <a:off x="5072066" y="3214686"/>
            <a:ext cx="3786182" cy="2308324"/>
          </a:xfrm>
          <a:prstGeom prst="rect">
            <a:avLst/>
          </a:prstGeom>
        </p:spPr>
        <p:txBody>
          <a:bodyPr wrap="square">
            <a:spAutoFit/>
          </a:bodyPr>
          <a:lstStyle/>
          <a:p>
            <a:r>
              <a:rPr lang="ru-RU" dirty="0" err="1" smtClean="0">
                <a:latin typeface="Times New Roman" pitchFamily="18" charset="0"/>
                <a:cs typeface="Times New Roman" pitchFamily="18" charset="0"/>
              </a:rPr>
              <a:t>Йому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властиві</a:t>
            </a:r>
            <a:r>
              <a:rPr lang="ru-RU" dirty="0" smtClean="0">
                <a:latin typeface="Times New Roman" pitchFamily="18" charset="0"/>
                <a:cs typeface="Times New Roman" pitchFamily="18" charset="0"/>
              </a:rPr>
              <a:t>:</a:t>
            </a:r>
          </a:p>
          <a:p>
            <a:pPr>
              <a:buFont typeface="Wingdings" pitchFamily="2" charset="2"/>
              <a:buChar char="ü"/>
            </a:pPr>
            <a:r>
              <a:rPr lang="ru-RU" dirty="0" smtClean="0">
                <a:latin typeface="Times New Roman" pitchFamily="18" charset="0"/>
                <a:cs typeface="Times New Roman" pitchFamily="18" charset="0"/>
              </a:rPr>
              <a:t>простота, </a:t>
            </a:r>
            <a:r>
              <a:rPr lang="ru-RU" dirty="0" err="1" smtClean="0">
                <a:latin typeface="Times New Roman" pitchFamily="18" charset="0"/>
                <a:cs typeface="Times New Roman" pitchFamily="18" charset="0"/>
              </a:rPr>
              <a:t>строгість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практичність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фасонів</a:t>
            </a:r>
            <a:r>
              <a:rPr lang="ru-RU" dirty="0" smtClean="0">
                <a:latin typeface="Times New Roman" pitchFamily="18" charset="0"/>
                <a:cs typeface="Times New Roman" pitchFamily="18" charset="0"/>
              </a:rPr>
              <a:t>;</a:t>
            </a:r>
          </a:p>
          <a:p>
            <a:pPr>
              <a:buFont typeface="Wingdings" pitchFamily="2" charset="2"/>
              <a:buChar char="ü"/>
            </a:pPr>
            <a:r>
              <a:rPr lang="ru-RU" dirty="0" err="1" smtClean="0">
                <a:latin typeface="Times New Roman" pitchFamily="18" charset="0"/>
                <a:cs typeface="Times New Roman" pitchFamily="18" charset="0"/>
              </a:rPr>
              <a:t>лаконічність</a:t>
            </a:r>
            <a:r>
              <a:rPr lang="ru-RU" dirty="0" smtClean="0">
                <a:latin typeface="Times New Roman" pitchFamily="18" charset="0"/>
                <a:cs typeface="Times New Roman" pitchFamily="18" charset="0"/>
              </a:rPr>
              <a:t> крою;</a:t>
            </a:r>
          </a:p>
          <a:p>
            <a:pPr>
              <a:buFont typeface="Wingdings" pitchFamily="2" charset="2"/>
              <a:buChar char="ü"/>
            </a:pPr>
            <a:r>
              <a:rPr lang="ru-RU" dirty="0" err="1" smtClean="0">
                <a:latin typeface="Times New Roman" pitchFamily="18" charset="0"/>
                <a:cs typeface="Times New Roman" pitchFamily="18" charset="0"/>
              </a:rPr>
              <a:t>відсутність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рясного</a:t>
            </a:r>
            <a:r>
              <a:rPr lang="ru-RU" dirty="0" smtClean="0">
                <a:latin typeface="Times New Roman" pitchFamily="18" charset="0"/>
                <a:cs typeface="Times New Roman" pitchFamily="18" charset="0"/>
              </a:rPr>
              <a:t> декору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не </a:t>
            </a:r>
            <a:r>
              <a:rPr lang="ru-RU" dirty="0" err="1" smtClean="0">
                <a:latin typeface="Times New Roman" pitchFamily="18" charset="0"/>
                <a:cs typeface="Times New Roman" pitchFamily="18" charset="0"/>
              </a:rPr>
              <a:t>функціональних</a:t>
            </a:r>
            <a:r>
              <a:rPr lang="ru-RU" dirty="0" smtClean="0">
                <a:latin typeface="Times New Roman" pitchFamily="18" charset="0"/>
                <a:cs typeface="Times New Roman" pitchFamily="18" charset="0"/>
              </a:rPr>
              <a:t> деталей.</a:t>
            </a:r>
          </a:p>
          <a:p>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uk-UA" dirty="0"/>
          </a:p>
        </p:txBody>
      </p:sp>
      <p:sp>
        <p:nvSpPr>
          <p:cNvPr id="9" name="Прямоугольник 8"/>
          <p:cNvSpPr/>
          <p:nvPr/>
        </p:nvSpPr>
        <p:spPr>
          <a:xfrm>
            <a:off x="357158" y="5357826"/>
            <a:ext cx="8358246" cy="923330"/>
          </a:xfrm>
          <a:prstGeom prst="rect">
            <a:avLst/>
          </a:prstGeom>
        </p:spPr>
        <p:txBody>
          <a:bodyPr wrap="square">
            <a:spAutoFit/>
          </a:bodyPr>
          <a:lstStyle/>
          <a:p>
            <a:pPr algn="ctr"/>
            <a:r>
              <a:rPr lang="ru-RU" dirty="0" smtClean="0">
                <a:latin typeface="Times New Roman" pitchFamily="18" charset="0"/>
                <a:cs typeface="Times New Roman" pitchFamily="18" charset="0"/>
              </a:rPr>
              <a:t>У </a:t>
            </a:r>
            <a:r>
              <a:rPr lang="ru-RU" dirty="0" err="1" smtClean="0">
                <a:latin typeface="Times New Roman" pitchFamily="18" charset="0"/>
                <a:cs typeface="Times New Roman" pitchFamily="18" charset="0"/>
              </a:rPr>
              <a:t>гардеробі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прихильниць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прихильників</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класичного</a:t>
            </a:r>
            <a:r>
              <a:rPr lang="ru-RU" dirty="0" smtClean="0">
                <a:latin typeface="Times New Roman" pitchFamily="18" charset="0"/>
                <a:cs typeface="Times New Roman" pitchFamily="18" charset="0"/>
              </a:rPr>
              <a:t> стилю </a:t>
            </a:r>
            <a:r>
              <a:rPr lang="ru-RU" dirty="0" err="1" smtClean="0">
                <a:latin typeface="Times New Roman" pitchFamily="18" charset="0"/>
                <a:cs typeface="Times New Roman" pitchFamily="18" charset="0"/>
              </a:rPr>
              <a:t>присутні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строгі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костюми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спідницею</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середньої</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довжини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або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прямими</a:t>
            </a:r>
            <a:r>
              <a:rPr lang="ru-RU" dirty="0" smtClean="0">
                <a:latin typeface="Times New Roman" pitchFamily="18" charset="0"/>
                <a:cs typeface="Times New Roman" pitchFamily="18" charset="0"/>
              </a:rPr>
              <a:t> брюками </a:t>
            </a:r>
            <a:r>
              <a:rPr lang="ru-RU" dirty="0" err="1" smtClean="0">
                <a:latin typeface="Times New Roman" pitchFamily="18" charset="0"/>
                <a:cs typeface="Times New Roman" pitchFamily="18" charset="0"/>
              </a:rPr>
              <a:t>зі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стрілками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жакети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або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піджаки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сукні-футляри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жилети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блузи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або</a:t>
            </a:r>
            <a:r>
              <a:rPr lang="ru-RU" dirty="0" smtClean="0">
                <a:latin typeface="Times New Roman" pitchFamily="18" charset="0"/>
                <a:cs typeface="Times New Roman" pitchFamily="18" charset="0"/>
              </a:rPr>
              <a:t> сорочки, водолазки. </a:t>
            </a:r>
            <a:endParaRPr lang="uk-UA"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mp;Fcy;&amp;ocy;&amp;tcy;&amp;ocy;: &amp;Scy;&amp;ucy;&amp;chcy;&amp;acy;&amp;scy;&amp;ncy;&amp;iukcy; &amp;scy;&amp;tcy;&amp;icy;&amp;lcy;&amp;iukcy; &amp;ocy;&amp;dcy;&amp;yacy;&amp;gcy;&amp;ucy;: &amp;acy; &amp;tcy;&amp;icy; &amp;vcy;&amp;zhcy;&amp;iecy; &amp;zcy;&amp;ncy;&amp;acy;&amp;jcy;&amp;shcy;&amp;lcy;&amp;acy; &amp;scy;&amp;vcy;&amp;iukcy;&amp;jcy;-"/>
          <p:cNvPicPr>
            <a:picLocks noChangeAspect="1" noChangeArrowheads="1"/>
          </p:cNvPicPr>
          <p:nvPr/>
        </p:nvPicPr>
        <p:blipFill>
          <a:blip r:embed="rId2" cstate="print"/>
          <a:srcRect/>
          <a:stretch>
            <a:fillRect/>
          </a:stretch>
        </p:blipFill>
        <p:spPr bwMode="auto">
          <a:xfrm>
            <a:off x="5789042" y="3596417"/>
            <a:ext cx="3205591" cy="1748504"/>
          </a:xfrm>
          <a:prstGeom prst="rect">
            <a:avLst/>
          </a:prstGeom>
          <a:ln>
            <a:noFill/>
          </a:ln>
          <a:effectLst>
            <a:softEdge rad="112500"/>
          </a:effectLst>
        </p:spPr>
      </p:pic>
      <p:sp>
        <p:nvSpPr>
          <p:cNvPr id="52227" name="Rectangle 3"/>
          <p:cNvSpPr>
            <a:spLocks noChangeArrowheads="1"/>
          </p:cNvSpPr>
          <p:nvPr/>
        </p:nvSpPr>
        <p:spPr bwMode="auto">
          <a:xfrm>
            <a:off x="285720" y="1903645"/>
            <a:ext cx="4572032" cy="33855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ru-RU" sz="1800" i="0" u="none" strike="noStrike" cap="none" normalizeH="0" baseline="0" dirty="0" err="1" smtClean="0">
                <a:ln>
                  <a:noFill/>
                </a:ln>
                <a:effectLst/>
                <a:latin typeface="Times New Roman" pitchFamily="18" charset="0"/>
                <a:cs typeface="Times New Roman" pitchFamily="18" charset="0"/>
              </a:rPr>
              <a:t>Класика</a:t>
            </a:r>
            <a:r>
              <a:rPr kumimoji="0" lang="ru-RU" sz="1800" i="0" u="none" strike="noStrike" cap="none" normalizeH="0" baseline="0" dirty="0" smtClean="0">
                <a:ln>
                  <a:noFill/>
                </a:ln>
                <a:effectLst/>
                <a:latin typeface="Times New Roman" pitchFamily="18" charset="0"/>
                <a:cs typeface="Times New Roman" pitchFamily="18" charset="0"/>
              </a:rPr>
              <a:t> – </a:t>
            </a:r>
            <a:r>
              <a:rPr kumimoji="0" lang="ru-RU" sz="1800" i="0" u="none" strike="noStrike" cap="none" normalizeH="0" baseline="0" dirty="0" err="1" smtClean="0">
                <a:ln>
                  <a:noFill/>
                </a:ln>
                <a:effectLst/>
                <a:latin typeface="Times New Roman" pitchFamily="18" charset="0"/>
                <a:cs typeface="Times New Roman" pitchFamily="18" charset="0"/>
              </a:rPr>
              <a:t>це</a:t>
            </a:r>
            <a:r>
              <a:rPr kumimoji="0" lang="ru-RU" sz="1800" i="0" u="none" strike="noStrike" cap="none" normalizeH="0" baseline="0" dirty="0" smtClean="0">
                <a:ln>
                  <a:noFill/>
                </a:ln>
                <a:effectLst/>
                <a:latin typeface="Times New Roman" pitchFamily="18" charset="0"/>
                <a:cs typeface="Times New Roman" pitchFamily="18" charset="0"/>
              </a:rPr>
              <a:t> </a:t>
            </a:r>
            <a:r>
              <a:rPr kumimoji="0" lang="ru-RU" sz="1800" i="0" u="none" strike="noStrike" cap="none" normalizeH="0" baseline="0" dirty="0" err="1" smtClean="0">
                <a:ln>
                  <a:noFill/>
                </a:ln>
                <a:effectLst/>
                <a:latin typeface="Times New Roman" pitchFamily="18" charset="0"/>
                <a:cs typeface="Times New Roman" pitchFamily="18" charset="0"/>
              </a:rPr>
              <a:t>вбрання</a:t>
            </a:r>
            <a:r>
              <a:rPr kumimoji="0" lang="ru-RU" sz="1800" i="0" u="none" strike="noStrike" cap="none" normalizeH="0" baseline="0" dirty="0" smtClean="0">
                <a:ln>
                  <a:noFill/>
                </a:ln>
                <a:effectLst/>
                <a:latin typeface="Times New Roman" pitchFamily="18" charset="0"/>
                <a:cs typeface="Times New Roman" pitchFamily="18" charset="0"/>
              </a:rPr>
              <a:t> </a:t>
            </a:r>
            <a:r>
              <a:rPr kumimoji="0" lang="ru-RU" sz="1800" i="0" u="none" strike="noStrike" cap="none" normalizeH="0" baseline="0" dirty="0" err="1" smtClean="0">
                <a:ln>
                  <a:noFill/>
                </a:ln>
                <a:effectLst/>
                <a:latin typeface="Times New Roman" pitchFamily="18" charset="0"/>
                <a:cs typeface="Times New Roman" pitchFamily="18" charset="0"/>
              </a:rPr>
              <a:t>чорного</a:t>
            </a:r>
            <a:r>
              <a:rPr kumimoji="0" lang="ru-RU" sz="1800" i="0" u="none" strike="noStrike" cap="none" normalizeH="0" baseline="0" dirty="0" smtClean="0">
                <a:ln>
                  <a:noFill/>
                </a:ln>
                <a:effectLst/>
                <a:latin typeface="Times New Roman" pitchFamily="18" charset="0"/>
                <a:cs typeface="Times New Roman" pitchFamily="18" charset="0"/>
              </a:rPr>
              <a:t>, темно-</a:t>
            </a:r>
            <a:r>
              <a:rPr kumimoji="0" lang="ru-RU" sz="1800" i="0" u="none" strike="noStrike" cap="none" normalizeH="0" baseline="0" dirty="0" err="1" smtClean="0">
                <a:ln>
                  <a:noFill/>
                </a:ln>
                <a:effectLst/>
                <a:latin typeface="Times New Roman" pitchFamily="18" charset="0"/>
                <a:cs typeface="Times New Roman" pitchFamily="18" charset="0"/>
              </a:rPr>
              <a:t>синього</a:t>
            </a:r>
            <a:r>
              <a:rPr kumimoji="0" lang="ru-RU" sz="1800" i="0" u="none" strike="noStrike" cap="none" normalizeH="0" baseline="0" dirty="0" smtClean="0">
                <a:ln>
                  <a:noFill/>
                </a:ln>
                <a:effectLst/>
                <a:latin typeface="Times New Roman" pitchFamily="18" charset="0"/>
                <a:cs typeface="Times New Roman" pitchFamily="18" charset="0"/>
              </a:rPr>
              <a:t>, темно-</a:t>
            </a:r>
            <a:r>
              <a:rPr kumimoji="0" lang="ru-RU" sz="1800" i="0" u="none" strike="noStrike" cap="none" normalizeH="0" baseline="0" dirty="0" err="1" smtClean="0">
                <a:ln>
                  <a:noFill/>
                </a:ln>
                <a:effectLst/>
                <a:latin typeface="Times New Roman" pitchFamily="18" charset="0"/>
                <a:cs typeface="Times New Roman" pitchFamily="18" charset="0"/>
              </a:rPr>
              <a:t>сірого</a:t>
            </a:r>
            <a:r>
              <a:rPr kumimoji="0" lang="ru-RU" sz="1800" i="0" u="none" strike="noStrike" cap="none" normalizeH="0" baseline="0" dirty="0" smtClean="0">
                <a:ln>
                  <a:noFill/>
                </a:ln>
                <a:effectLst/>
                <a:latin typeface="Times New Roman" pitchFamily="18" charset="0"/>
                <a:cs typeface="Times New Roman" pitchFamily="18" charset="0"/>
              </a:rPr>
              <a:t> </a:t>
            </a:r>
            <a:r>
              <a:rPr kumimoji="0" lang="ru-RU" sz="1800" i="0" u="none" strike="noStrike" cap="none" normalizeH="0" baseline="0" dirty="0" err="1" smtClean="0">
                <a:ln>
                  <a:noFill/>
                </a:ln>
                <a:effectLst/>
                <a:latin typeface="Times New Roman" pitchFamily="18" charset="0"/>
                <a:cs typeface="Times New Roman" pitchFamily="18" charset="0"/>
              </a:rPr>
              <a:t>або</a:t>
            </a:r>
            <a:r>
              <a:rPr kumimoji="0" lang="ru-RU" sz="1800" i="0" u="none" strike="noStrike" cap="none" normalizeH="0" baseline="0" dirty="0" smtClean="0">
                <a:ln>
                  <a:noFill/>
                </a:ln>
                <a:effectLst/>
                <a:latin typeface="Times New Roman" pitchFamily="18" charset="0"/>
                <a:cs typeface="Times New Roman" pitchFamily="18" charset="0"/>
              </a:rPr>
              <a:t> бежевого </a:t>
            </a:r>
            <a:r>
              <a:rPr kumimoji="0" lang="ru-RU" sz="1800" i="0" u="none" strike="noStrike" cap="none" normalizeH="0" baseline="0" dirty="0" err="1" smtClean="0">
                <a:ln>
                  <a:noFill/>
                </a:ln>
                <a:effectLst/>
                <a:latin typeface="Times New Roman" pitchFamily="18" charset="0"/>
                <a:cs typeface="Times New Roman" pitchFamily="18" charset="0"/>
              </a:rPr>
              <a:t>кольорів</a:t>
            </a:r>
            <a:r>
              <a:rPr kumimoji="0" lang="ru-RU" sz="1800" i="0" u="none" strike="noStrike" cap="none" normalizeH="0" baseline="0" dirty="0" smtClean="0">
                <a:ln>
                  <a:noFill/>
                </a:ln>
                <a:effectLst/>
                <a:latin typeface="Times New Roman" pitchFamily="18" charset="0"/>
                <a:cs typeface="Times New Roman" pitchFamily="18" charset="0"/>
              </a:rPr>
              <a:t>. </a:t>
            </a:r>
            <a:r>
              <a:rPr kumimoji="0" lang="ru-RU" sz="1800" i="0" u="none" strike="noStrike" cap="none" normalizeH="0" baseline="0" dirty="0" err="1" smtClean="0">
                <a:ln>
                  <a:noFill/>
                </a:ln>
                <a:effectLst/>
                <a:latin typeface="Times New Roman" pitchFamily="18" charset="0"/>
                <a:cs typeface="Times New Roman" pitchFamily="18" charset="0"/>
              </a:rPr>
              <a:t>Саме</a:t>
            </a:r>
            <a:r>
              <a:rPr kumimoji="0" lang="ru-RU" sz="1800" i="0" u="none" strike="noStrike" cap="none" normalizeH="0" baseline="0" dirty="0" smtClean="0">
                <a:ln>
                  <a:noFill/>
                </a:ln>
                <a:effectLst/>
                <a:latin typeface="Times New Roman" pitchFamily="18" charset="0"/>
                <a:cs typeface="Times New Roman" pitchFamily="18" charset="0"/>
              </a:rPr>
              <a:t> вони </a:t>
            </a:r>
            <a:r>
              <a:rPr kumimoji="0" lang="ru-RU" sz="1800" i="0" u="none" strike="noStrike" cap="none" normalizeH="0" baseline="0" dirty="0" err="1" smtClean="0">
                <a:ln>
                  <a:noFill/>
                </a:ln>
                <a:effectLst/>
                <a:latin typeface="Times New Roman" pitchFamily="18" charset="0"/>
                <a:cs typeface="Times New Roman" pitchFamily="18" charset="0"/>
              </a:rPr>
              <a:t>впишуться</a:t>
            </a:r>
            <a:r>
              <a:rPr kumimoji="0" lang="ru-RU" sz="1800" i="0" u="none" strike="noStrike" cap="none" normalizeH="0" baseline="0" dirty="0" smtClean="0">
                <a:ln>
                  <a:noFill/>
                </a:ln>
                <a:effectLst/>
                <a:latin typeface="Times New Roman" pitchFamily="18" charset="0"/>
                <a:cs typeface="Times New Roman" pitchFamily="18" charset="0"/>
              </a:rPr>
              <a:t> в будь-</a:t>
            </a:r>
            <a:r>
              <a:rPr kumimoji="0" lang="ru-RU" sz="1800" i="0" u="none" strike="noStrike" cap="none" normalizeH="0" baseline="0" dirty="0" err="1" smtClean="0">
                <a:ln>
                  <a:noFill/>
                </a:ln>
                <a:effectLst/>
                <a:latin typeface="Times New Roman" pitchFamily="18" charset="0"/>
                <a:cs typeface="Times New Roman" pitchFamily="18" charset="0"/>
              </a:rPr>
              <a:t>який</a:t>
            </a:r>
            <a:r>
              <a:rPr kumimoji="0" lang="ru-RU" sz="1800" i="0" u="none" strike="noStrike" cap="none" normalizeH="0" baseline="0" dirty="0" smtClean="0">
                <a:ln>
                  <a:noFill/>
                </a:ln>
                <a:effectLst/>
                <a:latin typeface="Times New Roman" pitchFamily="18" charset="0"/>
                <a:cs typeface="Times New Roman" pitchFamily="18" charset="0"/>
              </a:rPr>
              <a:t> </a:t>
            </a:r>
            <a:r>
              <a:rPr kumimoji="0" lang="ru-RU" sz="1800" i="0" u="none" strike="noStrike" cap="none" normalizeH="0" baseline="0" dirty="0" err="1" smtClean="0">
                <a:ln>
                  <a:noFill/>
                </a:ln>
                <a:effectLst/>
                <a:latin typeface="Times New Roman" pitchFamily="18" charset="0"/>
                <a:cs typeface="Times New Roman" pitchFamily="18" charset="0"/>
              </a:rPr>
              <a:t>дрес</a:t>
            </a:r>
            <a:r>
              <a:rPr kumimoji="0" lang="ru-RU" sz="1800" i="0" u="none" strike="noStrike" cap="none" normalizeH="0" baseline="0" dirty="0" smtClean="0">
                <a:ln>
                  <a:noFill/>
                </a:ln>
                <a:effectLst/>
                <a:latin typeface="Times New Roman" pitchFamily="18" charset="0"/>
                <a:cs typeface="Times New Roman" pitchFamily="18" charset="0"/>
              </a:rPr>
              <a:t>-код </a:t>
            </a:r>
            <a:r>
              <a:rPr lang="ru-RU" dirty="0">
                <a:latin typeface="Times New Roman" pitchFamily="18" charset="0"/>
                <a:cs typeface="Times New Roman" pitchFamily="18" charset="0"/>
              </a:rPr>
              <a:t>і </a:t>
            </a:r>
            <a:r>
              <a:rPr lang="ru-RU" dirty="0" err="1">
                <a:latin typeface="Times New Roman" pitchFamily="18" charset="0"/>
                <a:cs typeface="Times New Roman" pitchFamily="18" charset="0"/>
              </a:rPr>
              <a:t>підкреслять</a:t>
            </a:r>
            <a:r>
              <a:rPr lang="ru-RU" dirty="0">
                <a:latin typeface="Times New Roman" pitchFamily="18" charset="0"/>
                <a:cs typeface="Times New Roman" pitchFamily="18" charset="0"/>
              </a:rPr>
              <a:t>  будь-чию </a:t>
            </a:r>
            <a:r>
              <a:rPr lang="ru-RU" dirty="0" err="1">
                <a:latin typeface="Times New Roman" pitchFamily="18" charset="0"/>
                <a:cs typeface="Times New Roman" pitchFamily="18" charset="0"/>
              </a:rPr>
              <a:t>привабливість</a:t>
            </a:r>
            <a:r>
              <a:rPr lang="ru-RU" dirty="0">
                <a:latin typeface="Times New Roman" pitchFamily="18" charset="0"/>
                <a:cs typeface="Times New Roman" pitchFamily="18" charset="0"/>
              </a:rPr>
              <a:t>. </a:t>
            </a:r>
          </a:p>
          <a:p>
            <a:pPr lvl="0" eaLnBrk="0" fontAlgn="base" hangingPunct="0">
              <a:spcBef>
                <a:spcPct val="0"/>
              </a:spcBef>
              <a:spcAft>
                <a:spcPct val="0"/>
              </a:spcAft>
            </a:pPr>
            <a:r>
              <a:rPr kumimoji="0" lang="ru-RU" sz="1600" i="1" u="none" strike="noStrike" cap="none" normalizeH="0" baseline="0" dirty="0" smtClean="0">
                <a:ln>
                  <a:noFill/>
                </a:ln>
                <a:effectLst/>
                <a:latin typeface="Times New Roman" pitchFamily="18" charset="0"/>
                <a:cs typeface="Times New Roman" pitchFamily="18" charset="0"/>
              </a:rPr>
              <a:t>(</a:t>
            </a:r>
            <a:r>
              <a:rPr lang="ru-RU" sz="1600" i="1" dirty="0" err="1" smtClean="0">
                <a:latin typeface="Times New Roman" pitchFamily="18" charset="0"/>
                <a:cs typeface="Times New Roman" pitchFamily="18" charset="0"/>
              </a:rPr>
              <a:t>Дрес</a:t>
            </a:r>
            <a:r>
              <a:rPr lang="ru-RU" sz="1600" i="1" dirty="0" smtClean="0">
                <a:latin typeface="Times New Roman" pitchFamily="18" charset="0"/>
                <a:cs typeface="Times New Roman" pitchFamily="18" charset="0"/>
              </a:rPr>
              <a:t>-код - </a:t>
            </a:r>
            <a:r>
              <a:rPr lang="uk-UA" sz="1600" i="1" dirty="0" smtClean="0">
                <a:latin typeface="Times New Roman" pitchFamily="18" charset="0"/>
                <a:cs typeface="Times New Roman" pitchFamily="18" charset="0"/>
              </a:rPr>
              <a:t>форма одягу для офіційних заходів та певних установ чи організацій</a:t>
            </a:r>
            <a:r>
              <a:rPr lang="uk-UA" sz="1400" i="1" dirty="0" smtClean="0">
                <a:latin typeface="Times New Roman" pitchFamily="18" charset="0"/>
                <a:cs typeface="Times New Roman" pitchFamily="18" charset="0"/>
              </a:rPr>
              <a:t>)</a:t>
            </a:r>
            <a:r>
              <a:rPr kumimoji="0" lang="ru-RU" sz="1800" i="0" u="none" strike="noStrike" cap="none" normalizeH="0" baseline="0" dirty="0" smtClean="0">
                <a:ln>
                  <a:noFill/>
                </a:ln>
                <a:effectLst/>
                <a:latin typeface="Times New Roman" pitchFamily="18" charset="0"/>
                <a:cs typeface="Times New Roman" pitchFamily="18" charset="0"/>
              </a:rPr>
              <a:t> </a:t>
            </a:r>
          </a:p>
          <a:p>
            <a:pPr lvl="0" eaLnBrk="0" fontAlgn="base" hangingPunct="0">
              <a:spcBef>
                <a:spcPct val="0"/>
              </a:spcBef>
              <a:spcAft>
                <a:spcPct val="0"/>
              </a:spcAft>
            </a:pPr>
            <a:r>
              <a:rPr lang="ru-RU" dirty="0" err="1" smtClean="0">
                <a:latin typeface="Times New Roman" pitchFamily="18" charset="0"/>
                <a:cs typeface="Times New Roman" pitchFamily="18" charset="0"/>
              </a:rPr>
              <a:t>Аксесуари</a:t>
            </a:r>
            <a:r>
              <a:rPr lang="ru-RU" dirty="0" smtClean="0">
                <a:latin typeface="Times New Roman" pitchFamily="18" charset="0"/>
                <a:cs typeface="Times New Roman" pitchFamily="18" charset="0"/>
              </a:rPr>
              <a:t> тут </a:t>
            </a:r>
            <a:r>
              <a:rPr lang="ru-RU" dirty="0" err="1" smtClean="0">
                <a:latin typeface="Times New Roman" pitchFamily="18" charset="0"/>
                <a:cs typeface="Times New Roman" pitchFamily="18" charset="0"/>
              </a:rPr>
              <a:t>використовуються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по-мінімуму</a:t>
            </a:r>
            <a:r>
              <a:rPr lang="ru-RU" dirty="0" smtClean="0">
                <a:latin typeface="Times New Roman" pitchFamily="18" charset="0"/>
                <a:cs typeface="Times New Roman" pitchFamily="18" charset="0"/>
              </a:rPr>
              <a:t>. </a:t>
            </a:r>
          </a:p>
          <a:p>
            <a:pPr lvl="0" eaLnBrk="0" fontAlgn="base" hangingPunct="0">
              <a:spcBef>
                <a:spcPct val="0"/>
              </a:spcBef>
              <a:spcAft>
                <a:spcPct val="0"/>
              </a:spcAft>
            </a:pPr>
            <a:r>
              <a:rPr lang="ru-RU" dirty="0" smtClean="0">
                <a:latin typeface="Times New Roman" pitchFamily="18" charset="0"/>
                <a:cs typeface="Times New Roman" pitchFamily="18" charset="0"/>
              </a:rPr>
              <a:t>Сумочка, </a:t>
            </a:r>
            <a:r>
              <a:rPr lang="ru-RU" dirty="0" err="1" smtClean="0">
                <a:latin typeface="Times New Roman" pitchFamily="18" charset="0"/>
                <a:cs typeface="Times New Roman" pitchFamily="18" charset="0"/>
              </a:rPr>
              <a:t>шийна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хустка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окуляри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годинник</a:t>
            </a:r>
            <a:r>
              <a:rPr lang="ru-RU" dirty="0" smtClean="0">
                <a:latin typeface="Times New Roman" pitchFamily="18" charset="0"/>
                <a:cs typeface="Times New Roman" pitchFamily="18" charset="0"/>
              </a:rPr>
              <a:t> та </a:t>
            </a:r>
            <a:r>
              <a:rPr lang="ru-RU" dirty="0" err="1" smtClean="0">
                <a:latin typeface="Times New Roman" pitchFamily="18" charset="0"/>
                <a:cs typeface="Times New Roman" pitchFamily="18" charset="0"/>
              </a:rPr>
              <a:t>прикраси</a:t>
            </a:r>
            <a:r>
              <a:rPr lang="ru-RU" dirty="0" smtClean="0">
                <a:latin typeface="Times New Roman" pitchFamily="18" charset="0"/>
                <a:cs typeface="Times New Roman" pitchFamily="18" charset="0"/>
              </a:rPr>
              <a:t> - все </a:t>
            </a:r>
            <a:r>
              <a:rPr lang="ru-RU" dirty="0" err="1" smtClean="0">
                <a:latin typeface="Times New Roman" pitchFamily="18" charset="0"/>
                <a:cs typeface="Times New Roman" pitchFamily="18" charset="0"/>
              </a:rPr>
              <a:t>це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має</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виглядати</a:t>
            </a:r>
            <a:r>
              <a:rPr lang="ru-RU" dirty="0" smtClean="0">
                <a:latin typeface="Times New Roman" pitchFamily="18" charset="0"/>
                <a:cs typeface="Times New Roman" pitchFamily="18" charset="0"/>
              </a:rPr>
              <a:t> благородно і </a:t>
            </a:r>
            <a:r>
              <a:rPr lang="ru-RU" dirty="0" err="1" smtClean="0">
                <a:latin typeface="Times New Roman" pitchFamily="18" charset="0"/>
                <a:cs typeface="Times New Roman" pitchFamily="18" charset="0"/>
              </a:rPr>
              <a:t>стримано</a:t>
            </a:r>
            <a:r>
              <a:rPr lang="ru-RU" b="1" dirty="0" smtClean="0">
                <a:solidFill>
                  <a:srgbClr val="002060"/>
                </a:solidFill>
                <a:latin typeface="Times New Roman" pitchFamily="18" charset="0"/>
                <a:cs typeface="Times New Roman" pitchFamily="18" charset="0"/>
              </a:rPr>
              <a:t>.</a:t>
            </a:r>
            <a:endParaRPr kumimoji="0" lang="ru-RU" sz="18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52228" name="Picture 4" descr="http://newsdaily.com.ua/images/5044/504419.jpg"/>
          <p:cNvPicPr>
            <a:picLocks noChangeAspect="1" noChangeArrowheads="1"/>
          </p:cNvPicPr>
          <p:nvPr/>
        </p:nvPicPr>
        <p:blipFill>
          <a:blip r:embed="rId3" cstate="print"/>
          <a:srcRect/>
          <a:stretch>
            <a:fillRect/>
          </a:stretch>
        </p:blipFill>
        <p:spPr bwMode="auto">
          <a:xfrm>
            <a:off x="4572000" y="1167542"/>
            <a:ext cx="4286250" cy="2428875"/>
          </a:xfrm>
          <a:prstGeom prst="rect">
            <a:avLst/>
          </a:prstGeom>
          <a:ln>
            <a:noFill/>
          </a:ln>
          <a:effectLst>
            <a:softEdge rad="112500"/>
          </a:effectLst>
        </p:spPr>
      </p:pic>
      <p:sp>
        <p:nvSpPr>
          <p:cNvPr id="11" name="Прямоугольник 10"/>
          <p:cNvSpPr/>
          <p:nvPr/>
        </p:nvSpPr>
        <p:spPr>
          <a:xfrm>
            <a:off x="285720" y="5357826"/>
            <a:ext cx="5214974" cy="923330"/>
          </a:xfrm>
          <a:prstGeom prst="rect">
            <a:avLst/>
          </a:prstGeom>
        </p:spPr>
        <p:txBody>
          <a:bodyPr wrap="square">
            <a:spAutoFit/>
          </a:bodyPr>
          <a:lstStyle/>
          <a:p>
            <a:r>
              <a:rPr lang="ru-RU" b="1" dirty="0" smtClean="0">
                <a:latin typeface="Times New Roman" pitchFamily="18" charset="0"/>
                <a:cs typeface="Times New Roman" pitchFamily="18" charset="0"/>
              </a:rPr>
              <a:t>.</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
            </a:r>
            <a:br>
              <a:rPr lang="ru-RU" b="1" dirty="0" smtClean="0">
                <a:latin typeface="Times New Roman" pitchFamily="18" charset="0"/>
                <a:cs typeface="Times New Roman" pitchFamily="18" charset="0"/>
              </a:rPr>
            </a:br>
            <a:endParaRPr lang="uk-UA" dirty="0"/>
          </a:p>
        </p:txBody>
      </p:sp>
      <p:sp>
        <p:nvSpPr>
          <p:cNvPr id="12" name="Прямоугольник 11"/>
          <p:cNvSpPr/>
          <p:nvPr/>
        </p:nvSpPr>
        <p:spPr>
          <a:xfrm>
            <a:off x="520094" y="188640"/>
            <a:ext cx="8389564" cy="1200329"/>
          </a:xfrm>
          <a:prstGeom prst="rect">
            <a:avLst/>
          </a:prstGeom>
        </p:spPr>
        <p:txBody>
          <a:bodyPr wrap="square">
            <a:spAutoFit/>
          </a:bodyPr>
          <a:lstStyle/>
          <a:p>
            <a:pPr lvl="0" fontAlgn="base">
              <a:spcBef>
                <a:spcPct val="0"/>
              </a:spcBef>
              <a:spcAft>
                <a:spcPct val="0"/>
              </a:spcAft>
            </a:pPr>
            <a:r>
              <a:rPr lang="ru-RU" dirty="0" smtClean="0">
                <a:latin typeface="Arial" charset="0"/>
                <a:cs typeface="Arial" charset="0"/>
              </a:rPr>
              <a:t>   </a:t>
            </a:r>
            <a:r>
              <a:rPr lang="ru-RU" b="1" dirty="0" err="1" smtClean="0">
                <a:solidFill>
                  <a:srgbClr val="002060"/>
                </a:solidFill>
                <a:latin typeface="Times New Roman" pitchFamily="18" charset="0"/>
                <a:cs typeface="Times New Roman" pitchFamily="18" charset="0"/>
              </a:rPr>
              <a:t>Класичний</a:t>
            </a:r>
            <a:r>
              <a:rPr lang="ru-RU" b="1" dirty="0" smtClean="0">
                <a:solidFill>
                  <a:srgbClr val="002060"/>
                </a:solidFill>
                <a:latin typeface="Times New Roman" pitchFamily="18" charset="0"/>
                <a:cs typeface="Times New Roman" pitchFamily="18" charset="0"/>
              </a:rPr>
              <a:t> костюм – </a:t>
            </a:r>
            <a:r>
              <a:rPr lang="ru-RU" dirty="0" err="1" smtClean="0">
                <a:latin typeface="Times New Roman" pitchFamily="18" charset="0"/>
                <a:cs typeface="Times New Roman" pitchFamily="18" charset="0"/>
              </a:rPr>
              <a:t>це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стильний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сучасний</a:t>
            </a:r>
            <a:r>
              <a:rPr lang="ru-RU" dirty="0" smtClean="0">
                <a:latin typeface="Times New Roman" pitchFamily="18" charset="0"/>
                <a:cs typeface="Times New Roman" pitchFamily="18" charset="0"/>
              </a:rPr>
              <a:t> наряд. Для </a:t>
            </a:r>
            <a:r>
              <a:rPr lang="ru-RU" dirty="0" err="1" smtClean="0">
                <a:latin typeface="Times New Roman" pitchFamily="18" charset="0"/>
                <a:cs typeface="Times New Roman" pitchFamily="18" charset="0"/>
              </a:rPr>
              <a:t>їх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пошиття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найчастіше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використовують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якісні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натуральні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дорогі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тканини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Такі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костюми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здатні</a:t>
            </a:r>
            <a:r>
              <a:rPr lang="ru-RU" dirty="0" smtClean="0">
                <a:latin typeface="Times New Roman" pitchFamily="18" charset="0"/>
                <a:cs typeface="Times New Roman" pitchFamily="18" charset="0"/>
              </a:rPr>
              <a:t> максимально </a:t>
            </a:r>
            <a:r>
              <a:rPr lang="ru-RU" dirty="0" err="1" smtClean="0">
                <a:latin typeface="Times New Roman" pitchFamily="18" charset="0"/>
                <a:cs typeface="Times New Roman" pitchFamily="18" charset="0"/>
              </a:rPr>
              <a:t>довго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прослужити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своєму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власникові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зберігаючи</a:t>
            </a:r>
            <a:r>
              <a:rPr lang="ru-RU" dirty="0" smtClean="0">
                <a:latin typeface="Times New Roman" pitchFamily="18" charset="0"/>
                <a:cs typeface="Times New Roman" pitchFamily="18" charset="0"/>
              </a:rPr>
              <a:t> при </a:t>
            </a:r>
            <a:r>
              <a:rPr lang="ru-RU" dirty="0" err="1" smtClean="0">
                <a:latin typeface="Times New Roman" pitchFamily="18" charset="0"/>
                <a:cs typeface="Times New Roman" pitchFamily="18" charset="0"/>
              </a:rPr>
              <a:t>цьому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свій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привабливий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вигляд</a:t>
            </a:r>
            <a:r>
              <a:rPr lang="ru-RU" dirty="0" smtClean="0">
                <a:solidFill>
                  <a:srgbClr val="002060"/>
                </a:solidFill>
                <a:latin typeface="Times New Roman" pitchFamily="18" charset="0"/>
                <a:cs typeface="Times New Roman" pitchFamily="18" charset="0"/>
              </a:rPr>
              <a:t>.</a:t>
            </a:r>
          </a:p>
        </p:txBody>
      </p:sp>
      <p:sp>
        <p:nvSpPr>
          <p:cNvPr id="14" name="Прямоугольник 13"/>
          <p:cNvSpPr/>
          <p:nvPr/>
        </p:nvSpPr>
        <p:spPr>
          <a:xfrm>
            <a:off x="520094" y="5500702"/>
            <a:ext cx="8012346" cy="646331"/>
          </a:xfrm>
          <a:prstGeom prst="rect">
            <a:avLst/>
          </a:prstGeom>
        </p:spPr>
        <p:txBody>
          <a:bodyPr wrap="square">
            <a:spAutoFit/>
          </a:bodyPr>
          <a:lstStyle/>
          <a:p>
            <a:pPr algn="r"/>
            <a:r>
              <a:rPr lang="ru-RU" b="1" dirty="0" err="1" smtClean="0">
                <a:latin typeface="Times New Roman" pitchFamily="18" charset="0"/>
                <a:cs typeface="Times New Roman" pitchFamily="18" charset="0"/>
              </a:rPr>
              <a:t>Мабуть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класичний</a:t>
            </a:r>
            <a:r>
              <a:rPr lang="ru-RU" b="1" dirty="0" smtClean="0">
                <a:latin typeface="Times New Roman" pitchFamily="18" charset="0"/>
                <a:cs typeface="Times New Roman" pitchFamily="18" charset="0"/>
              </a:rPr>
              <a:t> стиль </a:t>
            </a:r>
            <a:r>
              <a:rPr lang="ru-RU" b="1" dirty="0" err="1" smtClean="0">
                <a:latin typeface="Times New Roman" pitchFamily="18" charset="0"/>
                <a:cs typeface="Times New Roman" pitchFamily="18" charset="0"/>
              </a:rPr>
              <a:t>багатьом</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може</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здатися</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нудним</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однак</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це</a:t>
            </a:r>
            <a:r>
              <a:rPr lang="ru-RU" b="1" dirty="0" smtClean="0">
                <a:latin typeface="Times New Roman" pitchFamily="18" charset="0"/>
                <a:cs typeface="Times New Roman" pitchFamily="18" charset="0"/>
              </a:rPr>
              <a:t> не </a:t>
            </a:r>
            <a:r>
              <a:rPr lang="ru-RU" b="1" dirty="0" err="1" smtClean="0">
                <a:latin typeface="Times New Roman" pitchFamily="18" charset="0"/>
                <a:cs typeface="Times New Roman" pitchFamily="18" charset="0"/>
              </a:rPr>
              <a:t>така</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вже</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й</a:t>
            </a:r>
            <a:r>
              <a:rPr lang="ru-RU" b="1" dirty="0" smtClean="0">
                <a:latin typeface="Times New Roman" pitchFamily="18" charset="0"/>
                <a:cs typeface="Times New Roman" pitchFamily="18" charset="0"/>
              </a:rPr>
              <a:t> велика плата за </a:t>
            </a:r>
            <a:r>
              <a:rPr lang="ru-RU" b="1" dirty="0" err="1" smtClean="0">
                <a:latin typeface="Times New Roman" pitchFamily="18" charset="0"/>
                <a:cs typeface="Times New Roman" pitchFamily="18" charset="0"/>
              </a:rPr>
              <a:t>придбану</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елегантність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респектабельність</a:t>
            </a:r>
            <a:r>
              <a:rPr lang="ru-RU" b="1" dirty="0" smtClean="0">
                <a:latin typeface="Times New Roman" pitchFamily="18" charset="0"/>
                <a:cs typeface="Times New Roman" pitchFamily="18" charset="0"/>
              </a:rPr>
              <a:t>.</a:t>
            </a:r>
            <a:endParaRPr lang="uk-UA"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323528" y="711860"/>
            <a:ext cx="8606158" cy="1853044"/>
          </a:xfrm>
        </p:spPr>
        <p:txBody>
          <a:bodyPr>
            <a:normAutofit fontScale="25000" lnSpcReduction="20000"/>
          </a:bodyPr>
          <a:lstStyle/>
          <a:p>
            <a:pPr>
              <a:buNone/>
            </a:pPr>
            <a:r>
              <a:rPr lang="ru-RU" dirty="0" smtClean="0"/>
              <a:t/>
            </a:r>
            <a:br>
              <a:rPr lang="ru-RU" dirty="0" smtClean="0"/>
            </a:br>
            <a:r>
              <a:rPr lang="en-US" dirty="0" smtClean="0"/>
              <a:t> </a:t>
            </a:r>
            <a:r>
              <a:rPr lang="ru-RU" sz="7200" dirty="0" smtClean="0">
                <a:solidFill>
                  <a:schemeClr val="accent6">
                    <a:lumMod val="50000"/>
                  </a:schemeClr>
                </a:solidFill>
                <a:latin typeface="Times New Roman" pitchFamily="18" charset="0"/>
                <a:cs typeface="Times New Roman" pitchFamily="18" charset="0"/>
              </a:rPr>
              <a:t>Для </a:t>
            </a:r>
            <a:r>
              <a:rPr lang="ru-RU" sz="7200" dirty="0" err="1" smtClean="0">
                <a:solidFill>
                  <a:schemeClr val="accent6">
                    <a:lumMod val="50000"/>
                  </a:schemeClr>
                </a:solidFill>
                <a:latin typeface="Times New Roman" pitchFamily="18" charset="0"/>
                <a:cs typeface="Times New Roman" pitchFamily="18" charset="0"/>
              </a:rPr>
              <a:t>нього</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характерні</a:t>
            </a:r>
            <a:r>
              <a:rPr lang="ru-RU" sz="7200" dirty="0" smtClean="0">
                <a:solidFill>
                  <a:schemeClr val="accent6">
                    <a:lumMod val="50000"/>
                  </a:schemeClr>
                </a:solidFill>
                <a:latin typeface="Times New Roman" pitchFamily="18" charset="0"/>
                <a:cs typeface="Times New Roman" pitchFamily="18" charset="0"/>
              </a:rPr>
              <a:t>:</a:t>
            </a:r>
            <a:endParaRPr lang="en-US" sz="7200" dirty="0" smtClean="0">
              <a:solidFill>
                <a:schemeClr val="accent6">
                  <a:lumMod val="50000"/>
                </a:schemeClr>
              </a:solidFill>
              <a:latin typeface="Times New Roman" pitchFamily="18" charset="0"/>
              <a:cs typeface="Times New Roman" pitchFamily="18" charset="0"/>
            </a:endParaRPr>
          </a:p>
          <a:p>
            <a:pPr>
              <a:buFont typeface="Wingdings" pitchFamily="2" charset="2"/>
              <a:buChar char="ü"/>
            </a:pPr>
            <a:r>
              <a:rPr lang="ru-RU" sz="7200" dirty="0" err="1" smtClean="0">
                <a:solidFill>
                  <a:schemeClr val="accent6">
                    <a:lumMod val="50000"/>
                  </a:schemeClr>
                </a:solidFill>
                <a:latin typeface="Times New Roman" pitchFamily="18" charset="0"/>
                <a:cs typeface="Times New Roman" pitchFamily="18" charset="0"/>
              </a:rPr>
              <a:t>плавні</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вільно</a:t>
            </a:r>
            <a:r>
              <a:rPr lang="ru-RU" sz="7200" dirty="0" smtClean="0">
                <a:solidFill>
                  <a:schemeClr val="accent6">
                    <a:lumMod val="50000"/>
                  </a:schemeClr>
                </a:solidFill>
                <a:latin typeface="Times New Roman" pitchFamily="18" charset="0"/>
                <a:cs typeface="Times New Roman" pitchFamily="18" charset="0"/>
              </a:rPr>
              <a:t> об</a:t>
            </a:r>
            <a:r>
              <a:rPr lang="uk-UA" sz="7200" dirty="0" err="1" smtClean="0">
                <a:solidFill>
                  <a:schemeClr val="accent6">
                    <a:lumMod val="50000"/>
                  </a:schemeClr>
                </a:solidFill>
                <a:latin typeface="Times New Roman" pitchFamily="18" charset="0"/>
                <a:cs typeface="Times New Roman" pitchFamily="18" charset="0"/>
              </a:rPr>
              <a:t>ляга</a:t>
            </a:r>
            <a:r>
              <a:rPr lang="ru-RU" sz="7200" dirty="0" err="1" smtClean="0">
                <a:solidFill>
                  <a:schemeClr val="accent6">
                    <a:lumMod val="50000"/>
                  </a:schemeClr>
                </a:solidFill>
                <a:latin typeface="Times New Roman" pitchFamily="18" charset="0"/>
                <a:cs typeface="Times New Roman" pitchFamily="18" charset="0"/>
              </a:rPr>
              <a:t>ючі</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силует</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лінії</a:t>
            </a:r>
            <a:r>
              <a:rPr lang="ru-RU" sz="7200" dirty="0" smtClean="0">
                <a:solidFill>
                  <a:schemeClr val="accent6">
                    <a:lumMod val="50000"/>
                  </a:schemeClr>
                </a:solidFill>
                <a:latin typeface="Times New Roman" pitchFamily="18" charset="0"/>
                <a:cs typeface="Times New Roman" pitchFamily="18" charset="0"/>
              </a:rPr>
              <a:t>;</a:t>
            </a:r>
          </a:p>
          <a:p>
            <a:pPr>
              <a:buFont typeface="Wingdings" pitchFamily="2" charset="2"/>
              <a:buChar char="ü"/>
            </a:pPr>
            <a:r>
              <a:rPr lang="ru-RU" sz="7200" dirty="0" err="1" smtClean="0">
                <a:solidFill>
                  <a:schemeClr val="accent6">
                    <a:lumMod val="50000"/>
                  </a:schemeClr>
                </a:solidFill>
                <a:latin typeface="Times New Roman" pitchFamily="18" charset="0"/>
                <a:cs typeface="Times New Roman" pitchFamily="18" charset="0"/>
              </a:rPr>
              <a:t>хвилясті</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тканини</a:t>
            </a:r>
            <a:r>
              <a:rPr lang="ru-RU" sz="7200" dirty="0" smtClean="0">
                <a:solidFill>
                  <a:schemeClr val="accent6">
                    <a:lumMod val="50000"/>
                  </a:schemeClr>
                </a:solidFill>
                <a:latin typeface="Times New Roman" pitchFamily="18" charset="0"/>
                <a:cs typeface="Times New Roman" pitchFamily="18" charset="0"/>
              </a:rPr>
              <a:t>;</a:t>
            </a:r>
          </a:p>
          <a:p>
            <a:pPr>
              <a:lnSpc>
                <a:spcPct val="120000"/>
              </a:lnSpc>
              <a:buFont typeface="Wingdings" pitchFamily="2" charset="2"/>
              <a:buChar char="ü"/>
            </a:pPr>
            <a:r>
              <a:rPr lang="ru-RU" sz="7200" dirty="0" smtClean="0">
                <a:solidFill>
                  <a:schemeClr val="accent6">
                    <a:lumMod val="50000"/>
                  </a:schemeClr>
                </a:solidFill>
                <a:latin typeface="Times New Roman" pitchFamily="18" charset="0"/>
                <a:cs typeface="Times New Roman" pitchFamily="18" charset="0"/>
              </a:rPr>
              <a:t>велика </a:t>
            </a:r>
            <a:r>
              <a:rPr lang="ru-RU" sz="7200" dirty="0" err="1" smtClean="0">
                <a:solidFill>
                  <a:schemeClr val="accent6">
                    <a:lumMod val="50000"/>
                  </a:schemeClr>
                </a:solidFill>
                <a:latin typeface="Times New Roman" pitchFamily="18" charset="0"/>
                <a:cs typeface="Times New Roman" pitchFamily="18" charset="0"/>
              </a:rPr>
              <a:t>кількість</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оздоблення</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каскади</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воланів</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рюшів</a:t>
            </a:r>
            <a:r>
              <a:rPr lang="ru-RU" sz="7200" dirty="0" smtClean="0">
                <a:solidFill>
                  <a:schemeClr val="accent6">
                    <a:lumMod val="50000"/>
                  </a:schemeClr>
                </a:solidFill>
                <a:latin typeface="Times New Roman" pitchFamily="18" charset="0"/>
                <a:cs typeface="Times New Roman" pitchFamily="18" charset="0"/>
              </a:rPr>
              <a:t> та </a:t>
            </a:r>
            <a:r>
              <a:rPr lang="ru-RU" sz="7200" dirty="0" err="1" smtClean="0">
                <a:solidFill>
                  <a:schemeClr val="accent6">
                    <a:lumMod val="50000"/>
                  </a:schemeClr>
                </a:solidFill>
                <a:latin typeface="Times New Roman" pitchFamily="18" charset="0"/>
                <a:cs typeface="Times New Roman" pitchFamily="18" charset="0"/>
              </a:rPr>
              <a:t>мережив</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витончені</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драпірування</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та</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вишивка</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штучні</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квіти</a:t>
            </a:r>
            <a:r>
              <a:rPr lang="ru-RU" sz="7200" dirty="0" smtClean="0">
                <a:solidFill>
                  <a:schemeClr val="accent6">
                    <a:lumMod val="50000"/>
                  </a:schemeClr>
                </a:solidFill>
                <a:latin typeface="Times New Roman" pitchFamily="18" charset="0"/>
                <a:cs typeface="Times New Roman" pitchFamily="18" charset="0"/>
              </a:rPr>
              <a:t> та </a:t>
            </a:r>
            <a:r>
              <a:rPr lang="ru-RU" sz="7200" dirty="0" err="1" smtClean="0">
                <a:solidFill>
                  <a:schemeClr val="accent6">
                    <a:lumMod val="50000"/>
                  </a:schemeClr>
                </a:solidFill>
                <a:latin typeface="Times New Roman" pitchFamily="18" charset="0"/>
                <a:cs typeface="Times New Roman" pitchFamily="18" charset="0"/>
              </a:rPr>
              <a:t>інші</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тендітні</a:t>
            </a:r>
            <a:r>
              <a:rPr lang="ru-RU" sz="7200" dirty="0" smtClean="0">
                <a:solidFill>
                  <a:schemeClr val="accent6">
                    <a:lumMod val="50000"/>
                  </a:schemeClr>
                </a:solidFill>
                <a:latin typeface="Times New Roman" pitchFamily="18" charset="0"/>
                <a:cs typeface="Times New Roman" pitchFamily="18" charset="0"/>
              </a:rPr>
              <a:t> </a:t>
            </a:r>
            <a:r>
              <a:rPr lang="ru-RU" sz="7200" dirty="0" err="1" smtClean="0">
                <a:solidFill>
                  <a:schemeClr val="accent6">
                    <a:lumMod val="50000"/>
                  </a:schemeClr>
                </a:solidFill>
                <a:latin typeface="Times New Roman" pitchFamily="18" charset="0"/>
                <a:cs typeface="Times New Roman" pitchFamily="18" charset="0"/>
              </a:rPr>
              <a:t>деталі</a:t>
            </a:r>
            <a:r>
              <a:rPr lang="ru-RU" sz="7200" dirty="0" smtClean="0">
                <a:solidFill>
                  <a:schemeClr val="accent6">
                    <a:lumMod val="50000"/>
                  </a:schemeClr>
                </a:solidFill>
                <a:latin typeface="Times New Roman" pitchFamily="18" charset="0"/>
                <a:cs typeface="Times New Roman" pitchFamily="18" charset="0"/>
              </a:rPr>
              <a:t>.</a:t>
            </a:r>
            <a:r>
              <a:rPr lang="ru-RU" sz="4500" b="1" dirty="0" smtClean="0">
                <a:latin typeface="Times New Roman" pitchFamily="18" charset="0"/>
                <a:cs typeface="Times New Roman" pitchFamily="18" charset="0"/>
              </a:rPr>
              <a:t/>
            </a:r>
            <a:br>
              <a:rPr lang="ru-RU" sz="4500" b="1" dirty="0" smtClean="0">
                <a:latin typeface="Times New Roman" pitchFamily="18" charset="0"/>
                <a:cs typeface="Times New Roman" pitchFamily="18" charset="0"/>
              </a:rPr>
            </a:br>
            <a:r>
              <a:rPr lang="ru-RU" sz="4500" b="1" dirty="0" smtClean="0">
                <a:latin typeface="Times New Roman" pitchFamily="18" charset="0"/>
                <a:cs typeface="Times New Roman" pitchFamily="18" charset="0"/>
              </a:rPr>
              <a:t/>
            </a:r>
            <a:br>
              <a:rPr lang="ru-RU" sz="4500" b="1" dirty="0" smtClean="0">
                <a:latin typeface="Times New Roman" pitchFamily="18" charset="0"/>
                <a:cs typeface="Times New Roman" pitchFamily="18" charset="0"/>
              </a:rPr>
            </a:br>
            <a:r>
              <a:rPr lang="ru-RU" sz="4500" b="1" dirty="0" smtClean="0">
                <a:latin typeface="Times New Roman" pitchFamily="18" charset="0"/>
                <a:cs typeface="Times New Roman" pitchFamily="18" charset="0"/>
              </a:rPr>
              <a:t/>
            </a:r>
            <a:br>
              <a:rPr lang="ru-RU" sz="4500" b="1" dirty="0" smtClean="0">
                <a:latin typeface="Times New Roman" pitchFamily="18" charset="0"/>
                <a:cs typeface="Times New Roman" pitchFamily="18" charset="0"/>
              </a:rPr>
            </a:br>
            <a:endParaRPr lang="ru-RU" dirty="0" smtClean="0"/>
          </a:p>
          <a:p>
            <a:endParaRPr lang="uk-UA" dirty="0"/>
          </a:p>
        </p:txBody>
      </p:sp>
      <p:sp>
        <p:nvSpPr>
          <p:cNvPr id="7" name="Прямоугольник 6"/>
          <p:cNvSpPr/>
          <p:nvPr/>
        </p:nvSpPr>
        <p:spPr>
          <a:xfrm>
            <a:off x="576943" y="188640"/>
            <a:ext cx="8064896" cy="523220"/>
          </a:xfrm>
          <a:prstGeom prst="rect">
            <a:avLst/>
          </a:prstGeom>
        </p:spPr>
        <p:txBody>
          <a:bodyPr wrap="square">
            <a:spAutoFit/>
          </a:bodyPr>
          <a:lstStyle/>
          <a:p>
            <a:pPr algn="ctr"/>
            <a:r>
              <a:rPr lang="ru-RU" sz="2800" b="1" i="1" dirty="0" err="1">
                <a:solidFill>
                  <a:srgbClr val="FF0000"/>
                </a:solidFill>
                <a:latin typeface="Times New Roman" pitchFamily="18" charset="0"/>
                <a:cs typeface="Times New Roman" pitchFamily="18" charset="0"/>
              </a:rPr>
              <a:t>Р</a:t>
            </a:r>
            <a:r>
              <a:rPr lang="ru-RU" sz="2800" b="1" i="1" dirty="0" err="1" smtClean="0">
                <a:solidFill>
                  <a:srgbClr val="FF0000"/>
                </a:solidFill>
                <a:latin typeface="Times New Roman" pitchFamily="18" charset="0"/>
                <a:cs typeface="Times New Roman" pitchFamily="18" charset="0"/>
              </a:rPr>
              <a:t>омантичний</a:t>
            </a:r>
            <a:r>
              <a:rPr lang="ru-RU" sz="2800" b="1" i="1" dirty="0" smtClean="0">
                <a:solidFill>
                  <a:srgbClr val="FF0000"/>
                </a:solidFill>
                <a:latin typeface="Times New Roman" pitchFamily="18" charset="0"/>
                <a:cs typeface="Times New Roman" pitchFamily="18" charset="0"/>
              </a:rPr>
              <a:t> стиль</a:t>
            </a:r>
            <a:endParaRPr lang="uk-UA" sz="2000" dirty="0">
              <a:solidFill>
                <a:srgbClr val="FF0000"/>
              </a:solidFill>
            </a:endParaRPr>
          </a:p>
        </p:txBody>
      </p:sp>
      <p:sp>
        <p:nvSpPr>
          <p:cNvPr id="10" name="Прямоугольник 9"/>
          <p:cNvSpPr/>
          <p:nvPr/>
        </p:nvSpPr>
        <p:spPr>
          <a:xfrm>
            <a:off x="4139952" y="2420888"/>
            <a:ext cx="4658044" cy="4051815"/>
          </a:xfrm>
          <a:prstGeom prst="rect">
            <a:avLst/>
          </a:prstGeom>
        </p:spPr>
        <p:txBody>
          <a:bodyPr wrap="square">
            <a:spAutoFit/>
          </a:bodyPr>
          <a:lstStyle/>
          <a:p>
            <a:pPr>
              <a:lnSpc>
                <a:spcPct val="120000"/>
              </a:lnSpc>
            </a:pPr>
            <a:r>
              <a:rPr lang="ru-RU" dirty="0" smtClean="0">
                <a:latin typeface="Times New Roman" pitchFamily="18" charset="0"/>
                <a:cs typeface="Times New Roman" pitchFamily="18" charset="0"/>
              </a:rPr>
              <a:t>   </a:t>
            </a:r>
            <a:r>
              <a:rPr lang="ru-RU" dirty="0" smtClean="0">
                <a:solidFill>
                  <a:schemeClr val="accent6">
                    <a:lumMod val="50000"/>
                  </a:schemeClr>
                </a:solidFill>
                <a:latin typeface="Times New Roman" pitchFamily="18" charset="0"/>
                <a:cs typeface="Times New Roman" pitchFamily="18" charset="0"/>
              </a:rPr>
              <a:t>Основу гардеробу романтично </a:t>
            </a:r>
            <a:r>
              <a:rPr lang="ru-RU" dirty="0" err="1" smtClean="0">
                <a:solidFill>
                  <a:schemeClr val="accent6">
                    <a:lumMod val="50000"/>
                  </a:schemeClr>
                </a:solidFill>
                <a:latin typeface="Times New Roman" pitchFamily="18" charset="0"/>
                <a:cs typeface="Times New Roman" pitchFamily="18" charset="0"/>
              </a:rPr>
              <a:t>налаштованої</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панянки</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складають</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приталені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сукні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сарафани</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розкльошені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спідниці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легкі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широкі</a:t>
            </a:r>
            <a:r>
              <a:rPr lang="ru-RU" dirty="0" smtClean="0">
                <a:solidFill>
                  <a:schemeClr val="accent6">
                    <a:lumMod val="50000"/>
                  </a:schemeClr>
                </a:solidFill>
                <a:latin typeface="Times New Roman" pitchFamily="18" charset="0"/>
                <a:cs typeface="Times New Roman" pitchFamily="18" charset="0"/>
              </a:rPr>
              <a:t> брюки, </a:t>
            </a:r>
            <a:r>
              <a:rPr lang="ru-RU" dirty="0" err="1" smtClean="0">
                <a:solidFill>
                  <a:schemeClr val="accent6">
                    <a:lumMod val="50000"/>
                  </a:schemeClr>
                </a:solidFill>
                <a:latin typeface="Times New Roman" pitchFamily="18" charset="0"/>
                <a:cs typeface="Times New Roman" pitchFamily="18" charset="0"/>
              </a:rPr>
              <a:t>ажурні</a:t>
            </a:r>
            <a:r>
              <a:rPr lang="ru-RU" dirty="0" smtClean="0">
                <a:solidFill>
                  <a:schemeClr val="accent6">
                    <a:lumMod val="50000"/>
                  </a:schemeClr>
                </a:solidFill>
                <a:latin typeface="Times New Roman" pitchFamily="18" charset="0"/>
                <a:cs typeface="Times New Roman" pitchFamily="18" charset="0"/>
              </a:rPr>
              <a:t> топи. </a:t>
            </a:r>
          </a:p>
          <a:p>
            <a:pPr>
              <a:lnSpc>
                <a:spcPct val="120000"/>
              </a:lnSpc>
              <a:buNone/>
            </a:pP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Тканини</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що</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використовуються</a:t>
            </a:r>
            <a:r>
              <a:rPr lang="ru-RU" dirty="0" smtClean="0">
                <a:solidFill>
                  <a:schemeClr val="accent6">
                    <a:lumMod val="50000"/>
                  </a:schemeClr>
                </a:solidFill>
                <a:latin typeface="Times New Roman" pitchFamily="18" charset="0"/>
                <a:cs typeface="Times New Roman" pitchFamily="18" charset="0"/>
              </a:rPr>
              <a:t> при </a:t>
            </a:r>
            <a:r>
              <a:rPr lang="ru-RU" dirty="0" err="1" smtClean="0">
                <a:solidFill>
                  <a:schemeClr val="accent6">
                    <a:lumMod val="50000"/>
                  </a:schemeClr>
                </a:solidFill>
                <a:latin typeface="Times New Roman" pitchFamily="18" charset="0"/>
                <a:cs typeface="Times New Roman" pitchFamily="18" charset="0"/>
              </a:rPr>
              <a:t>виробництві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цих</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невагомих</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нарядів</a:t>
            </a:r>
            <a:r>
              <a:rPr lang="ru-RU" dirty="0" smtClean="0">
                <a:solidFill>
                  <a:schemeClr val="accent6">
                    <a:lumMod val="50000"/>
                  </a:schemeClr>
                </a:solidFill>
                <a:latin typeface="Times New Roman" pitchFamily="18" charset="0"/>
                <a:cs typeface="Times New Roman" pitchFamily="18" charset="0"/>
              </a:rPr>
              <a:t>, - </a:t>
            </a:r>
            <a:r>
              <a:rPr lang="ru-RU" dirty="0" err="1" smtClean="0">
                <a:solidFill>
                  <a:schemeClr val="accent6">
                    <a:lumMod val="50000"/>
                  </a:schemeClr>
                </a:solidFill>
                <a:latin typeface="Times New Roman" pitchFamily="18" charset="0"/>
                <a:cs typeface="Times New Roman" pitchFamily="18" charset="0"/>
              </a:rPr>
              <a:t>тонкі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приємні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шкірі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шовк</a:t>
            </a:r>
            <a:r>
              <a:rPr lang="ru-RU" dirty="0" smtClean="0">
                <a:solidFill>
                  <a:schemeClr val="accent6">
                    <a:lumMod val="50000"/>
                  </a:schemeClr>
                </a:solidFill>
                <a:latin typeface="Times New Roman" pitchFamily="18" charset="0"/>
                <a:cs typeface="Times New Roman" pitchFamily="18" charset="0"/>
              </a:rPr>
              <a:t>, шифон, </a:t>
            </a:r>
            <a:r>
              <a:rPr lang="ru-RU" dirty="0" err="1" smtClean="0">
                <a:solidFill>
                  <a:schemeClr val="accent6">
                    <a:lumMod val="50000"/>
                  </a:schemeClr>
                </a:solidFill>
                <a:latin typeface="Times New Roman" pitchFamily="18" charset="0"/>
                <a:cs typeface="Times New Roman" pitchFamily="18" charset="0"/>
              </a:rPr>
              <a:t>м'які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трикотажні</a:t>
            </a:r>
            <a:r>
              <a:rPr lang="ru-RU" dirty="0" smtClean="0">
                <a:solidFill>
                  <a:schemeClr val="accent6">
                    <a:lumMod val="50000"/>
                  </a:schemeClr>
                </a:solidFill>
                <a:latin typeface="Times New Roman" pitchFamily="18" charset="0"/>
                <a:cs typeface="Times New Roman" pitchFamily="18" charset="0"/>
              </a:rPr>
              <a:t> волокна. </a:t>
            </a:r>
          </a:p>
          <a:p>
            <a:pPr>
              <a:lnSpc>
                <a:spcPct val="120000"/>
              </a:lnSpc>
              <a:buNone/>
            </a:pP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Колірна</a:t>
            </a:r>
            <a:r>
              <a:rPr lang="ru-RU" dirty="0" smtClean="0">
                <a:solidFill>
                  <a:schemeClr val="accent6">
                    <a:lumMod val="50000"/>
                  </a:schemeClr>
                </a:solidFill>
                <a:latin typeface="Times New Roman" pitchFamily="18" charset="0"/>
                <a:cs typeface="Times New Roman" pitchFamily="18" charset="0"/>
              </a:rPr>
              <a:t> гамма стилю </a:t>
            </a:r>
            <a:r>
              <a:rPr lang="ru-RU" dirty="0" err="1" smtClean="0">
                <a:solidFill>
                  <a:schemeClr val="accent6">
                    <a:lumMod val="50000"/>
                  </a:schemeClr>
                </a:solidFill>
                <a:latin typeface="Times New Roman" pitchFamily="18" charset="0"/>
                <a:cs typeface="Times New Roman" pitchFamily="18" charset="0"/>
              </a:rPr>
              <a:t>тяжіє</a:t>
            </a:r>
            <a:r>
              <a:rPr lang="ru-RU" dirty="0" smtClean="0">
                <a:solidFill>
                  <a:schemeClr val="accent6">
                    <a:lumMod val="50000"/>
                  </a:schemeClr>
                </a:solidFill>
                <a:latin typeface="Times New Roman" pitchFamily="18" charset="0"/>
                <a:cs typeface="Times New Roman" pitchFamily="18" charset="0"/>
              </a:rPr>
              <a:t> до </a:t>
            </a:r>
            <a:r>
              <a:rPr lang="ru-RU" dirty="0" err="1" smtClean="0">
                <a:solidFill>
                  <a:schemeClr val="accent6">
                    <a:lumMod val="50000"/>
                  </a:schemeClr>
                </a:solidFill>
                <a:latin typeface="Times New Roman" pitchFamily="18" charset="0"/>
                <a:cs typeface="Times New Roman" pitchFamily="18" charset="0"/>
              </a:rPr>
              <a:t>пастельних</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тонів</a:t>
            </a:r>
            <a:r>
              <a:rPr lang="ru-RU" dirty="0" smtClean="0">
                <a:solidFill>
                  <a:schemeClr val="accent6">
                    <a:lumMod val="50000"/>
                  </a:schemeClr>
                </a:solidFill>
                <a:latin typeface="Times New Roman" pitchFamily="18" charset="0"/>
                <a:cs typeface="Times New Roman" pitchFamily="18" charset="0"/>
              </a:rPr>
              <a:t>, часто </a:t>
            </a:r>
            <a:r>
              <a:rPr lang="ru-RU" dirty="0" err="1" smtClean="0">
                <a:solidFill>
                  <a:schemeClr val="accent6">
                    <a:lumMod val="50000"/>
                  </a:schemeClr>
                </a:solidFill>
                <a:latin typeface="Times New Roman" pitchFamily="18" charset="0"/>
                <a:cs typeface="Times New Roman" pitchFamily="18" charset="0"/>
              </a:rPr>
              <a:t>зустрічаються</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розмиті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акварельно-ніжні</a:t>
            </a:r>
            <a:r>
              <a:rPr lang="ru-RU" dirty="0" smtClean="0">
                <a:solidFill>
                  <a:schemeClr val="accent6">
                    <a:lumMod val="50000"/>
                  </a:schemeClr>
                </a:solidFill>
                <a:latin typeface="Times New Roman" pitchFamily="18" charset="0"/>
                <a:cs typeface="Times New Roman" pitchFamily="18" charset="0"/>
              </a:rPr>
              <a:t> переходи одного </a:t>
            </a:r>
            <a:r>
              <a:rPr lang="ru-RU" dirty="0" err="1" smtClean="0">
                <a:solidFill>
                  <a:schemeClr val="accent6">
                    <a:lumMod val="50000"/>
                  </a:schemeClr>
                </a:solidFill>
                <a:latin typeface="Times New Roman" pitchFamily="18" charset="0"/>
                <a:cs typeface="Times New Roman" pitchFamily="18" charset="0"/>
              </a:rPr>
              <a:t>відтінку</a:t>
            </a:r>
            <a:r>
              <a:rPr lang="ru-RU" dirty="0" smtClean="0">
                <a:solidFill>
                  <a:schemeClr val="accent6">
                    <a:lumMod val="50000"/>
                  </a:schemeClr>
                </a:solidFill>
                <a:latin typeface="Times New Roman" pitchFamily="18" charset="0"/>
                <a:cs typeface="Times New Roman" pitchFamily="18" charset="0"/>
              </a:rPr>
              <a:t> в </a:t>
            </a:r>
            <a:r>
              <a:rPr lang="ru-RU" dirty="0" err="1" smtClean="0">
                <a:solidFill>
                  <a:schemeClr val="accent6">
                    <a:lumMod val="50000"/>
                  </a:schemeClr>
                </a:solidFill>
                <a:latin typeface="Times New Roman" pitchFamily="18" charset="0"/>
                <a:cs typeface="Times New Roman" pitchFamily="18" charset="0"/>
              </a:rPr>
              <a:t>інший</a:t>
            </a:r>
            <a:r>
              <a:rPr lang="ru-RU" dirty="0" smtClean="0">
                <a:solidFill>
                  <a:schemeClr val="accent6">
                    <a:lumMod val="50000"/>
                  </a:schemeClr>
                </a:solidFill>
                <a:latin typeface="Times New Roman" pitchFamily="18" charset="0"/>
                <a:cs typeface="Times New Roman" pitchFamily="18" charset="0"/>
              </a:rPr>
              <a:t> та </a:t>
            </a:r>
            <a:r>
              <a:rPr lang="ru-RU" dirty="0" err="1" smtClean="0">
                <a:solidFill>
                  <a:schemeClr val="accent6">
                    <a:lumMod val="50000"/>
                  </a:schemeClr>
                </a:solidFill>
                <a:latin typeface="Times New Roman" pitchFamily="18" charset="0"/>
                <a:cs typeface="Times New Roman" pitchFamily="18" charset="0"/>
              </a:rPr>
              <a:t>квіткові</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мотиви</a:t>
            </a:r>
            <a:r>
              <a:rPr lang="ru-RU" b="1" dirty="0" smtClean="0">
                <a:solidFill>
                  <a:schemeClr val="accent6">
                    <a:lumMod val="50000"/>
                  </a:schemeClr>
                </a:solidFill>
                <a:latin typeface="Times New Roman" pitchFamily="18" charset="0"/>
                <a:cs typeface="Times New Roman" pitchFamily="18" charset="0"/>
              </a:rPr>
              <a:t>.</a:t>
            </a:r>
            <a:endParaRPr lang="uk-UA" dirty="0"/>
          </a:p>
        </p:txBody>
      </p:sp>
      <p:pic>
        <p:nvPicPr>
          <p:cNvPr id="5122" name="Picture 2" descr="Какие бывают стили одежды у женщин, девушек, мужчин | фото, виды, описания  стилей: кэжуал, свободный, классический и другие"/>
          <p:cNvPicPr>
            <a:picLocks noChangeAspect="1" noChangeArrowheads="1"/>
          </p:cNvPicPr>
          <p:nvPr/>
        </p:nvPicPr>
        <p:blipFill rotWithShape="1">
          <a:blip r:embed="rId2">
            <a:extLst>
              <a:ext uri="{28A0092B-C50C-407E-A947-70E740481C1C}">
                <a14:useLocalDpi xmlns:a14="http://schemas.microsoft.com/office/drawing/2010/main" val="0"/>
              </a:ext>
            </a:extLst>
          </a:blip>
          <a:srcRect r="8557"/>
          <a:stretch/>
        </p:blipFill>
        <p:spPr bwMode="auto">
          <a:xfrm>
            <a:off x="467544" y="2564904"/>
            <a:ext cx="3672408" cy="2571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праведливость">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Справедливость">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праведливость">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1878</TotalTime>
  <Words>2074</Words>
  <Application>Microsoft Office PowerPoint</Application>
  <PresentationFormat>Экран (4:3)</PresentationFormat>
  <Paragraphs>215</Paragraphs>
  <Slides>32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Справедливость</vt:lpstr>
      <vt:lpstr>Міні-проєкт</vt:lpstr>
      <vt:lpstr>Презентация PowerPoint</vt:lpstr>
      <vt:lpstr>Стиль  — у загальному значенні — сукупність характерних ознак, особливостей, властивих чому-небудь                       Стиль одягу у вузькому розумінні – це сукупність деталей одягу, що разом створюють індивідуальний образ</vt:lpstr>
      <vt:lpstr>Презентация PowerPoint</vt:lpstr>
      <vt:lpstr>Презентация PowerPoint</vt:lpstr>
      <vt:lpstr>        Сучасна мода вкрай багатолика. Вона милостиво дозволяє нам, використовуючи численні стилі одягу, створювати актуальні образи.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Вищезазначені стилі одягу є базовими, але мають нескінченну безліч відгалужень.  </vt:lpstr>
      <vt:lpstr>Презентация PowerPoint</vt:lpstr>
      <vt:lpstr>Презентация PowerPoint</vt:lpstr>
      <vt:lpstr>Презентация PowerPoint</vt:lpstr>
      <vt:lpstr>Презентация PowerPoint</vt:lpstr>
      <vt:lpstr>Білизняний стиль має щось спільне з романтизмом.  Сукні та сарафани, що виконані відповідно до віянь цього напрямку, ніжні й нагадують витончені комбінації і пеньюари. </vt:lpstr>
      <vt:lpstr>Вищезазначені стилі одягу є базовими, але мають нескінченну безліч відгалужень.  </vt:lpstr>
      <vt:lpstr>Сучасні стилі одягу</vt:lpstr>
      <vt:lpstr>Презентация PowerPoint</vt:lpstr>
      <vt:lpstr>Стиль Денім або джинсовий стиль - коли улюблена багатьма тканина проникає в усі предмети гардероба в найнесподіваніших варіаціях.</vt:lpstr>
      <vt:lpstr>Презентация PowerPoint</vt:lpstr>
      <vt:lpstr>Презентация PowerPoint</vt:lpstr>
      <vt:lpstr>Презентация PowerPoint</vt:lpstr>
      <vt:lpstr>Презентация PowerPoint</vt:lpstr>
      <vt:lpstr>Стиль  хіпстер  Улюблене взуття в образі хіпстера – кольорові кеди: жовті, зелені, оранжеві тощо. Також хіпстери полюбляють носити сліпери, лофери, броги, оксфорди, тенісні туфлі,     мокасини. </vt:lpstr>
      <vt:lpstr>Презентация PowerPoint</vt:lpstr>
      <vt:lpstr>Сучасна мода пропонує нам незліченну кількість варіантів для того, щоб виглядати яскраво і цікаво. Залишається заглянути всередину себе і відобразити побачене в своєму стильному гардеробі.</vt:lpstr>
      <vt:lpstr>Дякую за увагу</vt:lpstr>
      <vt:lpstr>Презентация PowerPoint</vt:lpstr>
      <vt:lpstr>Корисні відео:</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Сучасна мода вкрай багатолика. Вона милостиво дозволяє нам використовувати численні стилі одягу, створювати актуальні образи. Але таке море можливостей таїть підводні камені. Адже без вродженого смаку або спеціальної освіти легко потонути в існуючій різноманітності стилів, так і не відшукавши той, який підкреслить індивідуальність твого «Я». Спробуємо ж розібратися з основними стилями одягу.</dc:title>
  <dc:creator>tanya</dc:creator>
  <cp:lastModifiedBy>Asus</cp:lastModifiedBy>
  <cp:revision>155</cp:revision>
  <dcterms:created xsi:type="dcterms:W3CDTF">2016-01-08T16:50:19Z</dcterms:created>
  <dcterms:modified xsi:type="dcterms:W3CDTF">2021-11-03T20:00:32Z</dcterms:modified>
</cp:coreProperties>
</file>